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7"/>
  </p:notesMasterIdLst>
  <p:handoutMasterIdLst>
    <p:handoutMasterId r:id="rId18"/>
  </p:handoutMasterIdLst>
  <p:sldIdLst>
    <p:sldId id="256" r:id="rId5"/>
    <p:sldId id="266" r:id="rId6"/>
    <p:sldId id="267" r:id="rId7"/>
    <p:sldId id="263" r:id="rId8"/>
    <p:sldId id="269" r:id="rId9"/>
    <p:sldId id="270" r:id="rId10"/>
    <p:sldId id="271" r:id="rId11"/>
    <p:sldId id="272" r:id="rId12"/>
    <p:sldId id="273"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43" autoAdjust="0"/>
    <p:restoredTop sz="94558" autoAdjust="0"/>
  </p:normalViewPr>
  <p:slideViewPr>
    <p:cSldViewPr snapToGrid="0">
      <p:cViewPr varScale="1">
        <p:scale>
          <a:sx n="119" d="100"/>
          <a:sy n="119" d="100"/>
        </p:scale>
        <p:origin x="216" y="2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CEA68BC1-0214-475A-AAEB-F2C106BEDF3D}">
      <dgm:prSet custT="1"/>
      <dgm:spPr/>
      <dgm:t>
        <a:bodyPr/>
        <a:lstStyle/>
        <a:p>
          <a:r>
            <a:rPr lang="en-US" sz="2000" b="1" dirty="0">
              <a:latin typeface="+mj-lt"/>
              <a:ea typeface="Calibri" charset="0"/>
              <a:cs typeface="Calibri" charset="0"/>
            </a:rPr>
            <a:t>Title</a:t>
          </a:r>
          <a:endParaRPr lang="en-US" sz="2100" b="1" dirty="0">
            <a:latin typeface="+mj-lt"/>
          </a:endParaRPr>
        </a:p>
      </dgm:t>
    </dgm:pt>
    <dgm:pt modelId="{D39F5498-D166-4D4F-959E-220D13F281F2}" type="parTrans" cxnId="{4A7F6715-186E-49A7-B901-131CC9610C6D}">
      <dgm:prSet/>
      <dgm:spPr/>
      <dgm:t>
        <a:bodyPr/>
        <a:lstStyle/>
        <a:p>
          <a:endParaRPr lang="en-US"/>
        </a:p>
      </dgm:t>
    </dgm:pt>
    <dgm:pt modelId="{D52D63DB-7300-43C9-9B4D-DCAB119753ED}" type="sibTrans" cxnId="{4A7F6715-186E-49A7-B901-131CC9610C6D}">
      <dgm:prSet/>
      <dgm:spPr/>
      <dgm:t>
        <a:bodyPr/>
        <a:lstStyle/>
        <a:p>
          <a:endParaRPr lang="en-US"/>
        </a:p>
      </dgm:t>
    </dgm:pt>
    <dgm:pt modelId="{6E78410F-604C-43A6-A991-1F6A0685C76E}">
      <dgm:prSet custT="1"/>
      <dgm:spPr/>
      <dgm:t>
        <a:bodyPr lIns="182880" tIns="182880" rIns="182880" bIns="182880"/>
        <a:lstStyle/>
        <a:p>
          <a:pPr marL="0">
            <a:lnSpc>
              <a:spcPct val="100000"/>
            </a:lnSpc>
            <a:buNone/>
          </a:pPr>
          <a:r>
            <a:rPr lang="en-US" sz="1800" b="0" i="0" dirty="0"/>
            <a:t>To start a presentation, go to the Slide Show tab, and select From Beginning.</a:t>
          </a:r>
          <a:endParaRPr lang="en-US" sz="1800" dirty="0">
            <a:latin typeface="Calibri" charset="0"/>
            <a:ea typeface="Calibri" charset="0"/>
            <a:cs typeface="Calibri" charset="0"/>
          </a:endParaRPr>
        </a:p>
      </dgm:t>
    </dgm:pt>
    <dgm:pt modelId="{B87758DC-95B9-415D-8FA2-3A592F03EEB6}" type="parTrans" cxnId="{E6E94786-140A-4645-ACBD-B11A56308E02}">
      <dgm:prSet/>
      <dgm:spPr/>
      <dgm:t>
        <a:bodyPr/>
        <a:lstStyle/>
        <a:p>
          <a:endParaRPr lang="en-US"/>
        </a:p>
      </dgm:t>
    </dgm:pt>
    <dgm:pt modelId="{81ADE71D-3BBC-45B9-8FE7-89C53F21FB8E}" type="sibTrans" cxnId="{E6E94786-140A-4645-ACBD-B11A56308E02}">
      <dgm:prSet/>
      <dgm:spPr/>
      <dgm:t>
        <a:bodyPr/>
        <a:lstStyle/>
        <a:p>
          <a:endParaRPr lang="en-US"/>
        </a:p>
      </dgm:t>
    </dgm:pt>
    <dgm:pt modelId="{57B30C7E-2C98-474C-972A-4A9F013596F6}">
      <dgm:prSet custT="1"/>
      <dgm:spPr/>
      <dgm:t>
        <a:bodyPr/>
        <a:lstStyle/>
        <a:p>
          <a:r>
            <a:rPr lang="en-US" sz="2000" b="1" dirty="0">
              <a:latin typeface="+mj-lt"/>
              <a:ea typeface="Calibri" charset="0"/>
              <a:cs typeface="Calibri" charset="0"/>
            </a:rPr>
            <a:t>Title</a:t>
          </a:r>
        </a:p>
      </dgm:t>
    </dgm:pt>
    <dgm:pt modelId="{3C56CB1B-7905-41E8-90E6-A55A14BA7821}" type="parTrans" cxnId="{13126A2F-129D-4762-93CF-9798949EB589}">
      <dgm:prSet/>
      <dgm:spPr/>
      <dgm:t>
        <a:bodyPr/>
        <a:lstStyle/>
        <a:p>
          <a:endParaRPr lang="en-US"/>
        </a:p>
      </dgm:t>
    </dgm:pt>
    <dgm:pt modelId="{7F14057D-1A20-4F64-A110-C77AC5F00602}" type="sibTrans" cxnId="{13126A2F-129D-4762-93CF-9798949EB589}">
      <dgm:prSet/>
      <dgm:spPr/>
      <dgm:t>
        <a:bodyPr/>
        <a:lstStyle/>
        <a:p>
          <a:endParaRPr lang="en-US"/>
        </a:p>
      </dgm:t>
    </dgm:pt>
    <dgm:pt modelId="{B45FF3C1-5A75-4E4C-B2B6-84B0FAC421C2}">
      <dgm:prSet custT="1"/>
      <dgm:spPr/>
      <dgm:t>
        <a:bodyPr lIns="182880" tIns="182880" rIns="182880" bIns="182880"/>
        <a:lstStyle/>
        <a:p>
          <a:pPr marL="0">
            <a:lnSpc>
              <a:spcPct val="100000"/>
            </a:lnSpc>
            <a:buNone/>
          </a:pPr>
          <a:r>
            <a:rPr lang="en-US" sz="1800" b="0" i="0" dirty="0"/>
            <a:t>To display Presenter view, in Slide Show view, on the control bar at the bottom left select the three dots, and then Show Presenter View. </a:t>
          </a:r>
          <a:endParaRPr lang="en-US" sz="1800" dirty="0">
            <a:latin typeface="Calibri" charset="0"/>
            <a:ea typeface="Calibri" charset="0"/>
            <a:cs typeface="Calibri" charset="0"/>
          </a:endParaRPr>
        </a:p>
      </dgm:t>
    </dgm:pt>
    <dgm:pt modelId="{34A81C80-FF70-48EA-B442-BDB1EF403754}" type="parTrans" cxnId="{D6AF6FC0-4B56-4246-AC09-69D41F1CFC6B}">
      <dgm:prSet/>
      <dgm:spPr/>
      <dgm:t>
        <a:bodyPr/>
        <a:lstStyle/>
        <a:p>
          <a:endParaRPr lang="en-US"/>
        </a:p>
      </dgm:t>
    </dgm:pt>
    <dgm:pt modelId="{5B9815BA-8A8F-4251-B182-AD39A4FE26DD}" type="sibTrans" cxnId="{D6AF6FC0-4B56-4246-AC09-69D41F1CFC6B}">
      <dgm:prSet/>
      <dgm:spPr/>
      <dgm:t>
        <a:bodyPr/>
        <a:lstStyle/>
        <a:p>
          <a:endParaRPr lang="en-US"/>
        </a:p>
      </dgm:t>
    </dgm:pt>
    <dgm:pt modelId="{0A954AA6-C6B0-4271-8792-CCCE30CE7D69}">
      <dgm:prSet custT="1"/>
      <dgm:spPr/>
      <dgm:t>
        <a:bodyPr/>
        <a:lstStyle/>
        <a:p>
          <a:r>
            <a:rPr lang="en-US" sz="2000" b="1" dirty="0">
              <a:latin typeface="+mj-lt"/>
              <a:ea typeface="Calibri" charset="0"/>
              <a:cs typeface="Calibri" charset="0"/>
            </a:rPr>
            <a:t>Title</a:t>
          </a:r>
          <a:endParaRPr lang="en-US" sz="2100" b="1" dirty="0">
            <a:latin typeface="+mj-lt"/>
            <a:ea typeface="Calibri" charset="0"/>
            <a:cs typeface="Calibri" charset="0"/>
          </a:endParaRPr>
        </a:p>
      </dgm:t>
    </dgm:pt>
    <dgm:pt modelId="{81CA91A9-12C9-4000-A833-6528B617CCA1}" type="parTrans" cxnId="{61DE8435-87FC-4ED8-A1D9-A0E36224C192}">
      <dgm:prSet/>
      <dgm:spPr/>
      <dgm:t>
        <a:bodyPr/>
        <a:lstStyle/>
        <a:p>
          <a:endParaRPr lang="en-US"/>
        </a:p>
      </dgm:t>
    </dgm:pt>
    <dgm:pt modelId="{7635DF39-FFCE-4F67-A43A-C3F7B847830D}" type="sibTrans" cxnId="{61DE8435-87FC-4ED8-A1D9-A0E36224C192}">
      <dgm:prSet/>
      <dgm:spPr/>
      <dgm:t>
        <a:bodyPr/>
        <a:lstStyle/>
        <a:p>
          <a:endParaRPr lang="en-US"/>
        </a:p>
      </dgm:t>
    </dgm:pt>
    <dgm:pt modelId="{838BD54C-88AD-40D7-AF5F-AB65EB0898A5}">
      <dgm:prSet custT="1"/>
      <dgm:spPr/>
      <dgm:t>
        <a:bodyPr lIns="182880" tIns="182880" rIns="182880" bIns="182880"/>
        <a:lstStyle/>
        <a:p>
          <a:pPr marL="0">
            <a:lnSpc>
              <a:spcPct val="100000"/>
            </a:lnSpc>
            <a:buNone/>
          </a:pPr>
          <a:r>
            <a:rPr lang="en-US" sz="1800" b="0" i="0" dirty="0"/>
            <a:t>During your presentation, the speaker notes are visible on your monitor, but aren't visible to the audience. </a:t>
          </a:r>
          <a:endParaRPr lang="en-US" sz="1800" dirty="0">
            <a:latin typeface="Calibri" charset="0"/>
            <a:ea typeface="Calibri" charset="0"/>
            <a:cs typeface="Calibri" charset="0"/>
          </a:endParaRPr>
        </a:p>
      </dgm:t>
    </dgm:pt>
    <dgm:pt modelId="{FD106F30-FED7-4A4D-9063-A51FC1861B8D}" type="parTrans" cxnId="{122438FB-0EB1-4DC7-B97A-C5EDE3236321}">
      <dgm:prSet/>
      <dgm:spPr/>
      <dgm:t>
        <a:bodyPr/>
        <a:lstStyle/>
        <a:p>
          <a:endParaRPr lang="en-US"/>
        </a:p>
      </dgm:t>
    </dgm:pt>
    <dgm:pt modelId="{C5AC6457-3C00-4583-9061-8DA5017D63FF}" type="sibTrans" cxnId="{122438FB-0EB1-4DC7-B97A-C5EDE3236321}">
      <dgm:prSet/>
      <dgm:spPr/>
      <dgm:t>
        <a:bodyPr/>
        <a:lstStyle/>
        <a:p>
          <a:endParaRPr lang="en-US"/>
        </a:p>
      </dgm:t>
    </dgm:pt>
    <dgm:pt modelId="{1E1BD5C7-7E98-4E9C-980A-6231C710F86D}">
      <dgm:prSet custT="1"/>
      <dgm:spPr/>
      <dgm:t>
        <a:bodyPr/>
        <a:lstStyle/>
        <a:p>
          <a:r>
            <a:rPr lang="en-US" sz="2000" b="1" dirty="0">
              <a:latin typeface="+mj-lt"/>
              <a:ea typeface="Calibri" charset="0"/>
              <a:cs typeface="Calibri" charset="0"/>
            </a:rPr>
            <a:t>Title</a:t>
          </a:r>
        </a:p>
      </dgm:t>
    </dgm:pt>
    <dgm:pt modelId="{63D0BD99-D324-4743-A063-0F16264E6A03}" type="parTrans" cxnId="{F291143C-5080-4FD6-BEEA-B126FBAFEC70}">
      <dgm:prSet/>
      <dgm:spPr/>
      <dgm:t>
        <a:bodyPr/>
        <a:lstStyle/>
        <a:p>
          <a:endParaRPr lang="en-US"/>
        </a:p>
      </dgm:t>
    </dgm:pt>
    <dgm:pt modelId="{BDC49242-DD3A-494A-A4AF-E750AD6D3DAB}" type="sibTrans" cxnId="{F291143C-5080-4FD6-BEEA-B126FBAFEC70}">
      <dgm:prSet/>
      <dgm:spPr/>
      <dgm:t>
        <a:bodyPr/>
        <a:lstStyle/>
        <a:p>
          <a:endParaRPr lang="en-US"/>
        </a:p>
      </dgm:t>
    </dgm:pt>
    <dgm:pt modelId="{A0B60079-4AAF-49AC-8F08-8A2DFAEE29DB}">
      <dgm:prSet custT="1"/>
      <dgm:spPr/>
      <dgm:t>
        <a:bodyPr lIns="182880" tIns="182880" rIns="182880" bIns="182880"/>
        <a:lstStyle/>
        <a:p>
          <a:pPr marL="0">
            <a:lnSpc>
              <a:spcPct val="100000"/>
            </a:lnSpc>
            <a:buNone/>
          </a:pPr>
          <a:r>
            <a:rPr lang="en-US" sz="1800" b="0" i="0" dirty="0"/>
            <a:t>The Notes pane is a box that appears below each slide. Tap it to add notes. </a:t>
          </a:r>
          <a:endParaRPr lang="en-US" sz="1800" dirty="0">
            <a:latin typeface="Calibri" charset="0"/>
            <a:ea typeface="Calibri" charset="0"/>
            <a:cs typeface="Calibri" charset="0"/>
          </a:endParaRPr>
        </a:p>
      </dgm:t>
    </dgm:pt>
    <dgm:pt modelId="{94E190C2-DE76-4E92-9B8B-12C8AC85398D}" type="parTrans" cxnId="{DA65D739-98AB-49B5-B28F-78D06B43157F}">
      <dgm:prSet/>
      <dgm:spPr/>
      <dgm:t>
        <a:bodyPr/>
        <a:lstStyle/>
        <a:p>
          <a:endParaRPr lang="en-US"/>
        </a:p>
      </dgm:t>
    </dgm:pt>
    <dgm:pt modelId="{B3783AFC-A7BD-4A0E-8A53-49FBB33EB50F}" type="sibTrans" cxnId="{DA65D739-98AB-49B5-B28F-78D06B43157F}">
      <dgm:prSet/>
      <dgm:spPr/>
      <dgm:t>
        <a:bodyPr/>
        <a:lstStyle/>
        <a:p>
          <a:endParaRPr lang="en-US"/>
        </a:p>
      </dgm:t>
    </dgm:pt>
    <dgm:pt modelId="{13416990-6629-4AE4-B0B2-7DE8418884DB}">
      <dgm:prSet custT="1"/>
      <dgm:spPr/>
      <dgm:t>
        <a:bodyPr/>
        <a:lstStyle/>
        <a:p>
          <a:r>
            <a:rPr lang="en-US" sz="1800" b="1" dirty="0">
              <a:latin typeface="+mj-lt"/>
              <a:ea typeface="Calibri" charset="0"/>
              <a:cs typeface="Calibri" charset="0"/>
            </a:rPr>
            <a:t>Title</a:t>
          </a:r>
        </a:p>
      </dgm:t>
    </dgm:pt>
    <dgm:pt modelId="{180D8207-97DB-48B4-AFB6-E1571502D51D}" type="parTrans" cxnId="{88C7DEFE-ACEF-4A9F-B154-781CBBFCBE18}">
      <dgm:prSet/>
      <dgm:spPr/>
      <dgm:t>
        <a:bodyPr/>
        <a:lstStyle/>
        <a:p>
          <a:endParaRPr lang="en-US"/>
        </a:p>
      </dgm:t>
    </dgm:pt>
    <dgm:pt modelId="{355D6E8A-518E-4B49-955A-8C7CE0CBDA24}" type="sibTrans" cxnId="{88C7DEFE-ACEF-4A9F-B154-781CBBFCBE18}">
      <dgm:prSet/>
      <dgm:spPr/>
      <dgm:t>
        <a:bodyPr/>
        <a:lstStyle/>
        <a:p>
          <a:endParaRPr lang="en-US"/>
        </a:p>
      </dgm:t>
    </dgm:pt>
    <dgm:pt modelId="{8FE81FEC-2664-411F-AEB3-065F29F52751}">
      <dgm:prSet custT="1"/>
      <dgm:spPr/>
      <dgm:t>
        <a:bodyPr lIns="182880" tIns="182880" rIns="182880" bIns="182880"/>
        <a:lstStyle/>
        <a:p>
          <a:pPr marL="0">
            <a:lnSpc>
              <a:spcPct val="100000"/>
            </a:lnSpc>
            <a:buNone/>
          </a:pPr>
          <a:r>
            <a:rPr lang="en-US" sz="1800" b="0" i="0" dirty="0"/>
            <a:t>If you don’t see the Notes pane or it is completely minimized, click Notes on the task bar across the bottom of the PowerPoint window. </a:t>
          </a:r>
          <a:endParaRPr lang="en-US" sz="1800" dirty="0">
            <a:latin typeface="Calibri" charset="0"/>
            <a:ea typeface="Calibri" charset="0"/>
            <a:cs typeface="Calibri"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917788B4-4702-452B-A9BF-BD370AC7C91D}" type="pres">
      <dgm:prSet presAssocID="{0DD8915E-DC14-41D6-9BB5-F49E1C265163}" presName="Name0" presStyleCnt="0">
        <dgm:presLayoutVars>
          <dgm:dir/>
          <dgm:animLvl val="lvl"/>
          <dgm:resizeHandles val="exact"/>
        </dgm:presLayoutVars>
      </dgm:prSet>
      <dgm:spPr/>
    </dgm:pt>
    <dgm:pt modelId="{54C7622E-B3EE-4BFC-B751-4B261C400F01}" type="pres">
      <dgm:prSet presAssocID="{CEA68BC1-0214-475A-AAEB-F2C106BEDF3D}" presName="composite" presStyleCnt="0"/>
      <dgm:spPr/>
    </dgm:pt>
    <dgm:pt modelId="{80A1A6DF-0273-4C9F-A1CF-A320F9DB6FD1}" type="pres">
      <dgm:prSet presAssocID="{CEA68BC1-0214-475A-AAEB-F2C106BEDF3D}" presName="parTx" presStyleLbl="alignNode1" presStyleIdx="0" presStyleCnt="5">
        <dgm:presLayoutVars>
          <dgm:chMax val="0"/>
          <dgm:chPref val="0"/>
        </dgm:presLayoutVars>
      </dgm:prSet>
      <dgm:spPr/>
    </dgm:pt>
    <dgm:pt modelId="{910C52EF-D1F5-4581-A150-24B263AF9343}" type="pres">
      <dgm:prSet presAssocID="{CEA68BC1-0214-475A-AAEB-F2C106BEDF3D}" presName="desTx" presStyleLbl="alignAccFollowNode1" presStyleIdx="0" presStyleCnt="5">
        <dgm:presLayoutVars/>
      </dgm:prSet>
      <dgm:spPr/>
    </dgm:pt>
    <dgm:pt modelId="{06DEF15E-2A95-4424-9CA3-93FFF5A22F97}" type="pres">
      <dgm:prSet presAssocID="{D52D63DB-7300-43C9-9B4D-DCAB119753ED}" presName="space" presStyleCnt="0"/>
      <dgm:spPr/>
    </dgm:pt>
    <dgm:pt modelId="{0D1CB9BF-C612-4FA5-A8ED-CBAA77D93857}" type="pres">
      <dgm:prSet presAssocID="{57B30C7E-2C98-474C-972A-4A9F013596F6}" presName="composite" presStyleCnt="0"/>
      <dgm:spPr/>
    </dgm:pt>
    <dgm:pt modelId="{1F484571-9C36-4EBC-94E8-740ECF59A9E8}" type="pres">
      <dgm:prSet presAssocID="{57B30C7E-2C98-474C-972A-4A9F013596F6}" presName="parTx" presStyleLbl="alignNode1" presStyleIdx="1" presStyleCnt="5">
        <dgm:presLayoutVars>
          <dgm:chMax val="0"/>
          <dgm:chPref val="0"/>
        </dgm:presLayoutVars>
      </dgm:prSet>
      <dgm:spPr/>
    </dgm:pt>
    <dgm:pt modelId="{8382FB71-379A-4A42-BEC2-AAF439B565D5}" type="pres">
      <dgm:prSet presAssocID="{57B30C7E-2C98-474C-972A-4A9F013596F6}" presName="desTx" presStyleLbl="alignAccFollowNode1" presStyleIdx="1" presStyleCnt="5">
        <dgm:presLayoutVars/>
      </dgm:prSet>
      <dgm:spPr/>
    </dgm:pt>
    <dgm:pt modelId="{CEAD898F-DA15-46A5-A07C-10D30E78B5E8}" type="pres">
      <dgm:prSet presAssocID="{7F14057D-1A20-4F64-A110-C77AC5F00602}" presName="space" presStyleCnt="0"/>
      <dgm:spPr/>
    </dgm:pt>
    <dgm:pt modelId="{BEA164EE-1450-4AEB-9527-4E22FBF3C1A8}" type="pres">
      <dgm:prSet presAssocID="{0A954AA6-C6B0-4271-8792-CCCE30CE7D69}" presName="composite" presStyleCnt="0"/>
      <dgm:spPr/>
    </dgm:pt>
    <dgm:pt modelId="{6B33ABE5-CEF1-4B39-82C3-F1FC644C0A8F}" type="pres">
      <dgm:prSet presAssocID="{0A954AA6-C6B0-4271-8792-CCCE30CE7D69}" presName="parTx" presStyleLbl="alignNode1" presStyleIdx="2" presStyleCnt="5">
        <dgm:presLayoutVars>
          <dgm:chMax val="0"/>
          <dgm:chPref val="0"/>
        </dgm:presLayoutVars>
      </dgm:prSet>
      <dgm:spPr/>
    </dgm:pt>
    <dgm:pt modelId="{D49AD3F7-B2B6-4709-A43B-C22DEB981B39}" type="pres">
      <dgm:prSet presAssocID="{0A954AA6-C6B0-4271-8792-CCCE30CE7D69}" presName="desTx" presStyleLbl="alignAccFollowNode1" presStyleIdx="2" presStyleCnt="5">
        <dgm:presLayoutVars/>
      </dgm:prSet>
      <dgm:spPr/>
    </dgm:pt>
    <dgm:pt modelId="{C83CA8A9-5873-4873-B14F-2F0E7FB2ABCC}" type="pres">
      <dgm:prSet presAssocID="{7635DF39-FFCE-4F67-A43A-C3F7B847830D}" presName="space" presStyleCnt="0"/>
      <dgm:spPr/>
    </dgm:pt>
    <dgm:pt modelId="{952DF76F-9AB8-4BB6-B004-372FA36D16E3}" type="pres">
      <dgm:prSet presAssocID="{1E1BD5C7-7E98-4E9C-980A-6231C710F86D}" presName="composite" presStyleCnt="0"/>
      <dgm:spPr/>
    </dgm:pt>
    <dgm:pt modelId="{4AE355A7-3A54-47B1-8CB5-F35120F77B1B}" type="pres">
      <dgm:prSet presAssocID="{1E1BD5C7-7E98-4E9C-980A-6231C710F86D}" presName="parTx" presStyleLbl="alignNode1" presStyleIdx="3" presStyleCnt="5">
        <dgm:presLayoutVars>
          <dgm:chMax val="0"/>
          <dgm:chPref val="0"/>
        </dgm:presLayoutVars>
      </dgm:prSet>
      <dgm:spPr/>
    </dgm:pt>
    <dgm:pt modelId="{C0A30CE6-D937-498A-8D1C-AB49CDB4AE52}" type="pres">
      <dgm:prSet presAssocID="{1E1BD5C7-7E98-4E9C-980A-6231C710F86D}" presName="desTx" presStyleLbl="alignAccFollowNode1" presStyleIdx="3" presStyleCnt="5">
        <dgm:presLayoutVars/>
      </dgm:prSet>
      <dgm:spPr/>
    </dgm:pt>
    <dgm:pt modelId="{5F52C0BF-6756-4EC5-B609-DFC97E73A4A5}" type="pres">
      <dgm:prSet presAssocID="{BDC49242-DD3A-494A-A4AF-E750AD6D3DAB}" presName="space" presStyleCnt="0"/>
      <dgm:spPr/>
    </dgm:pt>
    <dgm:pt modelId="{F042507F-C824-490E-948D-BDF8D9C669BD}" type="pres">
      <dgm:prSet presAssocID="{13416990-6629-4AE4-B0B2-7DE8418884DB}" presName="composite" presStyleCnt="0"/>
      <dgm:spPr/>
    </dgm:pt>
    <dgm:pt modelId="{1D3D5FCC-5789-4468-99A6-5D6A676B6013}" type="pres">
      <dgm:prSet presAssocID="{13416990-6629-4AE4-B0B2-7DE8418884DB}" presName="parTx" presStyleLbl="alignNode1" presStyleIdx="4" presStyleCnt="5">
        <dgm:presLayoutVars>
          <dgm:chMax val="0"/>
          <dgm:chPref val="0"/>
        </dgm:presLayoutVars>
      </dgm:prSet>
      <dgm:spPr/>
    </dgm:pt>
    <dgm:pt modelId="{44C7D37A-568B-4A53-88BE-8330DEF7D4A3}" type="pres">
      <dgm:prSet presAssocID="{13416990-6629-4AE4-B0B2-7DE8418884DB}" presName="desTx" presStyleLbl="alignAccFollowNode1" presStyleIdx="4" presStyleCnt="5">
        <dgm:presLayoutVars/>
      </dgm:prSet>
      <dgm:spPr/>
    </dgm:pt>
  </dgm:ptLst>
  <dgm:cxnLst>
    <dgm:cxn modelId="{4A7F6715-186E-49A7-B901-131CC9610C6D}" srcId="{0DD8915E-DC14-41D6-9BB5-F49E1C265163}" destId="{CEA68BC1-0214-475A-AAEB-F2C106BEDF3D}" srcOrd="0" destOrd="0" parTransId="{D39F5498-D166-4D4F-959E-220D13F281F2}" sibTransId="{D52D63DB-7300-43C9-9B4D-DCAB119753ED}"/>
    <dgm:cxn modelId="{88C0D421-0F9D-49BA-8817-FC936CC87FAC}" type="presOf" srcId="{B45FF3C1-5A75-4E4C-B2B6-84B0FAC421C2}" destId="{8382FB71-379A-4A42-BEC2-AAF439B565D5}" srcOrd="0" destOrd="0" presId="urn:microsoft.com/office/officeart/2016/7/layout/HorizontalActionList"/>
    <dgm:cxn modelId="{13126A2F-129D-4762-93CF-9798949EB589}" srcId="{0DD8915E-DC14-41D6-9BB5-F49E1C265163}" destId="{57B30C7E-2C98-474C-972A-4A9F013596F6}" srcOrd="1" destOrd="0" parTransId="{3C56CB1B-7905-41E8-90E6-A55A14BA7821}" sibTransId="{7F14057D-1A20-4F64-A110-C77AC5F00602}"/>
    <dgm:cxn modelId="{61DE8435-87FC-4ED8-A1D9-A0E36224C192}" srcId="{0DD8915E-DC14-41D6-9BB5-F49E1C265163}" destId="{0A954AA6-C6B0-4271-8792-CCCE30CE7D69}" srcOrd="2" destOrd="0" parTransId="{81CA91A9-12C9-4000-A833-6528B617CCA1}" sibTransId="{7635DF39-FFCE-4F67-A43A-C3F7B847830D}"/>
    <dgm:cxn modelId="{DA65D739-98AB-49B5-B28F-78D06B43157F}" srcId="{1E1BD5C7-7E98-4E9C-980A-6231C710F86D}" destId="{A0B60079-4AAF-49AC-8F08-8A2DFAEE29DB}" srcOrd="0" destOrd="0" parTransId="{94E190C2-DE76-4E92-9B8B-12C8AC85398D}" sibTransId="{B3783AFC-A7BD-4A0E-8A53-49FBB33EB50F}"/>
    <dgm:cxn modelId="{711E093C-AD42-45A4-8D40-A2D39702062E}" srcId="{13416990-6629-4AE4-B0B2-7DE8418884DB}" destId="{8FE81FEC-2664-411F-AEB3-065F29F52751}" srcOrd="0" destOrd="0" parTransId="{BCBC007E-0269-421B-9C41-DE26D5C3A822}" sibTransId="{80230EB7-7230-4881-A631-309C07417378}"/>
    <dgm:cxn modelId="{F291143C-5080-4FD6-BEEA-B126FBAFEC70}" srcId="{0DD8915E-DC14-41D6-9BB5-F49E1C265163}" destId="{1E1BD5C7-7E98-4E9C-980A-6231C710F86D}" srcOrd="3" destOrd="0" parTransId="{63D0BD99-D324-4743-A063-0F16264E6A03}" sibTransId="{BDC49242-DD3A-494A-A4AF-E750AD6D3DAB}"/>
    <dgm:cxn modelId="{7AF7564A-7BD3-438E-9B3C-14BD86824042}" type="presOf" srcId="{57B30C7E-2C98-474C-972A-4A9F013596F6}" destId="{1F484571-9C36-4EBC-94E8-740ECF59A9E8}" srcOrd="0" destOrd="0" presId="urn:microsoft.com/office/officeart/2016/7/layout/HorizontalActionList"/>
    <dgm:cxn modelId="{6AFDC150-9F77-4A36-A180-B36F17F720D5}" type="presOf" srcId="{1E1BD5C7-7E98-4E9C-980A-6231C710F86D}" destId="{4AE355A7-3A54-47B1-8CB5-F35120F77B1B}" srcOrd="0" destOrd="0" presId="urn:microsoft.com/office/officeart/2016/7/layout/HorizontalActionList"/>
    <dgm:cxn modelId="{9C4BCC70-6D73-47C9-B488-C135FF971FCD}" type="presOf" srcId="{13416990-6629-4AE4-B0B2-7DE8418884DB}" destId="{1D3D5FCC-5789-4468-99A6-5D6A676B6013}" srcOrd="0" destOrd="0" presId="urn:microsoft.com/office/officeart/2016/7/layout/HorizontalActionList"/>
    <dgm:cxn modelId="{E6E94786-140A-4645-ACBD-B11A56308E02}" srcId="{CEA68BC1-0214-475A-AAEB-F2C106BEDF3D}" destId="{6E78410F-604C-43A6-A991-1F6A0685C76E}" srcOrd="0" destOrd="0" parTransId="{B87758DC-95B9-415D-8FA2-3A592F03EEB6}" sibTransId="{81ADE71D-3BBC-45B9-8FE7-89C53F21FB8E}"/>
    <dgm:cxn modelId="{77938B8A-5AD8-4A5E-A030-55E04EAC32E6}" type="presOf" srcId="{6E78410F-604C-43A6-A991-1F6A0685C76E}" destId="{910C52EF-D1F5-4581-A150-24B263AF9343}" srcOrd="0" destOrd="0" presId="urn:microsoft.com/office/officeart/2016/7/layout/HorizontalActionList"/>
    <dgm:cxn modelId="{E440549C-0098-4200-80A6-FF88137F160F}" type="presOf" srcId="{0DD8915E-DC14-41D6-9BB5-F49E1C265163}" destId="{917788B4-4702-452B-A9BF-BD370AC7C91D}" srcOrd="0" destOrd="0" presId="urn:microsoft.com/office/officeart/2016/7/layout/HorizontalActionList"/>
    <dgm:cxn modelId="{B33405B2-B51D-4E21-BC61-F0A17B517544}" type="presOf" srcId="{A0B60079-4AAF-49AC-8F08-8A2DFAEE29DB}" destId="{C0A30CE6-D937-498A-8D1C-AB49CDB4AE52}" srcOrd="0" destOrd="0" presId="urn:microsoft.com/office/officeart/2016/7/layout/HorizontalActionList"/>
    <dgm:cxn modelId="{D6AF6FC0-4B56-4246-AC09-69D41F1CFC6B}" srcId="{57B30C7E-2C98-474C-972A-4A9F013596F6}" destId="{B45FF3C1-5A75-4E4C-B2B6-84B0FAC421C2}" srcOrd="0" destOrd="0" parTransId="{34A81C80-FF70-48EA-B442-BDB1EF403754}" sibTransId="{5B9815BA-8A8F-4251-B182-AD39A4FE26DD}"/>
    <dgm:cxn modelId="{B4983ACB-8E8C-4A2A-9B18-8617D7E17A77}" type="presOf" srcId="{838BD54C-88AD-40D7-AF5F-AB65EB0898A5}" destId="{D49AD3F7-B2B6-4709-A43B-C22DEB981B39}" srcOrd="0" destOrd="0" presId="urn:microsoft.com/office/officeart/2016/7/layout/HorizontalActionList"/>
    <dgm:cxn modelId="{F287A5D1-1293-47FF-AD35-F35BD7DB7217}" type="presOf" srcId="{8FE81FEC-2664-411F-AEB3-065F29F52751}" destId="{44C7D37A-568B-4A53-88BE-8330DEF7D4A3}" srcOrd="0" destOrd="0" presId="urn:microsoft.com/office/officeart/2016/7/layout/HorizontalActionList"/>
    <dgm:cxn modelId="{9AF54BDB-DAB3-4B24-A529-369FFC39451F}" type="presOf" srcId="{0A954AA6-C6B0-4271-8792-CCCE30CE7D69}" destId="{6B33ABE5-CEF1-4B39-82C3-F1FC644C0A8F}" srcOrd="0" destOrd="0" presId="urn:microsoft.com/office/officeart/2016/7/layout/HorizontalActionList"/>
    <dgm:cxn modelId="{E3F2F5EC-16B1-4C58-9182-F30E78C8D17D}" type="presOf" srcId="{CEA68BC1-0214-475A-AAEB-F2C106BEDF3D}" destId="{80A1A6DF-0273-4C9F-A1CF-A320F9DB6FD1}" srcOrd="0" destOrd="0" presId="urn:microsoft.com/office/officeart/2016/7/layout/HorizontalActionList"/>
    <dgm:cxn modelId="{122438FB-0EB1-4DC7-B97A-C5EDE3236321}" srcId="{0A954AA6-C6B0-4271-8792-CCCE30CE7D69}" destId="{838BD54C-88AD-40D7-AF5F-AB65EB0898A5}" srcOrd="0" destOrd="0" parTransId="{FD106F30-FED7-4A4D-9063-A51FC1861B8D}" sibTransId="{C5AC6457-3C00-4583-9061-8DA5017D63FF}"/>
    <dgm:cxn modelId="{88C7DEFE-ACEF-4A9F-B154-781CBBFCBE18}" srcId="{0DD8915E-DC14-41D6-9BB5-F49E1C265163}" destId="{13416990-6629-4AE4-B0B2-7DE8418884DB}" srcOrd="4" destOrd="0" parTransId="{180D8207-97DB-48B4-AFB6-E1571502D51D}" sibTransId="{355D6E8A-518E-4B49-955A-8C7CE0CBDA24}"/>
    <dgm:cxn modelId="{33ECD332-58AF-4E88-A500-D1240A9110AD}" type="presParOf" srcId="{917788B4-4702-452B-A9BF-BD370AC7C91D}" destId="{54C7622E-B3EE-4BFC-B751-4B261C400F01}" srcOrd="0" destOrd="0" presId="urn:microsoft.com/office/officeart/2016/7/layout/HorizontalActionList"/>
    <dgm:cxn modelId="{235818C5-3573-4908-AEE0-3A7896555462}" type="presParOf" srcId="{54C7622E-B3EE-4BFC-B751-4B261C400F01}" destId="{80A1A6DF-0273-4C9F-A1CF-A320F9DB6FD1}" srcOrd="0" destOrd="0" presId="urn:microsoft.com/office/officeart/2016/7/layout/HorizontalActionList"/>
    <dgm:cxn modelId="{33438145-C485-436C-AD90-2BC58FD45BD2}" type="presParOf" srcId="{54C7622E-B3EE-4BFC-B751-4B261C400F01}" destId="{910C52EF-D1F5-4581-A150-24B263AF9343}" srcOrd="1" destOrd="0" presId="urn:microsoft.com/office/officeart/2016/7/layout/HorizontalActionList"/>
    <dgm:cxn modelId="{0EA76779-6AA3-4942-8892-7B9CDEB74548}" type="presParOf" srcId="{917788B4-4702-452B-A9BF-BD370AC7C91D}" destId="{06DEF15E-2A95-4424-9CA3-93FFF5A22F97}" srcOrd="1" destOrd="0" presId="urn:microsoft.com/office/officeart/2016/7/layout/HorizontalActionList"/>
    <dgm:cxn modelId="{57A61824-4682-4CED-A1C9-A568972EE94D}" type="presParOf" srcId="{917788B4-4702-452B-A9BF-BD370AC7C91D}" destId="{0D1CB9BF-C612-4FA5-A8ED-CBAA77D93857}" srcOrd="2" destOrd="0" presId="urn:microsoft.com/office/officeart/2016/7/layout/HorizontalActionList"/>
    <dgm:cxn modelId="{7A2FA531-FB20-457D-BFF0-44C485415D15}" type="presParOf" srcId="{0D1CB9BF-C612-4FA5-A8ED-CBAA77D93857}" destId="{1F484571-9C36-4EBC-94E8-740ECF59A9E8}" srcOrd="0" destOrd="0" presId="urn:microsoft.com/office/officeart/2016/7/layout/HorizontalActionList"/>
    <dgm:cxn modelId="{9BCEDA81-6667-4C17-AFA8-2C42082BF207}" type="presParOf" srcId="{0D1CB9BF-C612-4FA5-A8ED-CBAA77D93857}" destId="{8382FB71-379A-4A42-BEC2-AAF439B565D5}" srcOrd="1" destOrd="0" presId="urn:microsoft.com/office/officeart/2016/7/layout/HorizontalActionList"/>
    <dgm:cxn modelId="{5A057344-D843-4EDB-84B0-60D5D1347B9F}" type="presParOf" srcId="{917788B4-4702-452B-A9BF-BD370AC7C91D}" destId="{CEAD898F-DA15-46A5-A07C-10D30E78B5E8}" srcOrd="3" destOrd="0" presId="urn:microsoft.com/office/officeart/2016/7/layout/HorizontalActionList"/>
    <dgm:cxn modelId="{8508FC8E-9136-4A97-9AA3-FFDDDB3B40AE}" type="presParOf" srcId="{917788B4-4702-452B-A9BF-BD370AC7C91D}" destId="{BEA164EE-1450-4AEB-9527-4E22FBF3C1A8}" srcOrd="4" destOrd="0" presId="urn:microsoft.com/office/officeart/2016/7/layout/HorizontalActionList"/>
    <dgm:cxn modelId="{657D2BC0-01E3-4AB6-A185-AF8A8BDB41EA}" type="presParOf" srcId="{BEA164EE-1450-4AEB-9527-4E22FBF3C1A8}" destId="{6B33ABE5-CEF1-4B39-82C3-F1FC644C0A8F}" srcOrd="0" destOrd="0" presId="urn:microsoft.com/office/officeart/2016/7/layout/HorizontalActionList"/>
    <dgm:cxn modelId="{D58411C6-0DF5-4662-9901-DA23240E83B9}" type="presParOf" srcId="{BEA164EE-1450-4AEB-9527-4E22FBF3C1A8}" destId="{D49AD3F7-B2B6-4709-A43B-C22DEB981B39}" srcOrd="1" destOrd="0" presId="urn:microsoft.com/office/officeart/2016/7/layout/HorizontalActionList"/>
    <dgm:cxn modelId="{3F6A4F5F-E2A5-4931-86E6-12BB70DD5E96}" type="presParOf" srcId="{917788B4-4702-452B-A9BF-BD370AC7C91D}" destId="{C83CA8A9-5873-4873-B14F-2F0E7FB2ABCC}" srcOrd="5" destOrd="0" presId="urn:microsoft.com/office/officeart/2016/7/layout/HorizontalActionList"/>
    <dgm:cxn modelId="{4C32C92D-DDF9-49A1-AF89-0235CF9C71B7}" type="presParOf" srcId="{917788B4-4702-452B-A9BF-BD370AC7C91D}" destId="{952DF76F-9AB8-4BB6-B004-372FA36D16E3}" srcOrd="6" destOrd="0" presId="urn:microsoft.com/office/officeart/2016/7/layout/HorizontalActionList"/>
    <dgm:cxn modelId="{57417539-B51B-4234-AEE5-F533ECC107BB}" type="presParOf" srcId="{952DF76F-9AB8-4BB6-B004-372FA36D16E3}" destId="{4AE355A7-3A54-47B1-8CB5-F35120F77B1B}" srcOrd="0" destOrd="0" presId="urn:microsoft.com/office/officeart/2016/7/layout/HorizontalActionList"/>
    <dgm:cxn modelId="{17742994-33B7-461E-8138-938D77B15D79}" type="presParOf" srcId="{952DF76F-9AB8-4BB6-B004-372FA36D16E3}" destId="{C0A30CE6-D937-498A-8D1C-AB49CDB4AE52}" srcOrd="1" destOrd="0" presId="urn:microsoft.com/office/officeart/2016/7/layout/HorizontalActionList"/>
    <dgm:cxn modelId="{63E4F875-88CC-449C-98C8-8CCD36740115}" type="presParOf" srcId="{917788B4-4702-452B-A9BF-BD370AC7C91D}" destId="{5F52C0BF-6756-4EC5-B609-DFC97E73A4A5}" srcOrd="7" destOrd="0" presId="urn:microsoft.com/office/officeart/2016/7/layout/HorizontalActionList"/>
    <dgm:cxn modelId="{008A04F8-CCA8-463D-A028-8F7B8B5DED82}" type="presParOf" srcId="{917788B4-4702-452B-A9BF-BD370AC7C91D}" destId="{F042507F-C824-490E-948D-BDF8D9C669BD}" srcOrd="8" destOrd="0" presId="urn:microsoft.com/office/officeart/2016/7/layout/HorizontalActionList"/>
    <dgm:cxn modelId="{1AE7904C-A54A-4252-8559-6AFDB410BC10}" type="presParOf" srcId="{F042507F-C824-490E-948D-BDF8D9C669BD}" destId="{1D3D5FCC-5789-4468-99A6-5D6A676B6013}" srcOrd="0" destOrd="0" presId="urn:microsoft.com/office/officeart/2016/7/layout/HorizontalActionList"/>
    <dgm:cxn modelId="{52C4214A-785F-4BE4-BD04-5A0C4ABD5272}" type="presParOf" srcId="{F042507F-C824-490E-948D-BDF8D9C669BD}" destId="{44C7D37A-568B-4A53-88BE-8330DEF7D4A3}"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A6DF-0273-4C9F-A1CF-A320F9DB6FD1}">
      <dsp:nvSpPr>
        <dsp:cNvPr id="0" name=""/>
        <dsp:cNvSpPr/>
      </dsp:nvSpPr>
      <dsp:spPr>
        <a:xfrm>
          <a:off x="4869" y="284749"/>
          <a:ext cx="2091607" cy="62748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83" tIns="165283" rIns="165283" bIns="165283"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Title</a:t>
          </a:r>
          <a:endParaRPr lang="en-US" sz="2100" b="1" kern="1200" dirty="0">
            <a:latin typeface="+mj-lt"/>
          </a:endParaRPr>
        </a:p>
      </dsp:txBody>
      <dsp:txXfrm>
        <a:off x="4869" y="284749"/>
        <a:ext cx="2091607" cy="627482"/>
      </dsp:txXfrm>
    </dsp:sp>
    <dsp:sp modelId="{910C52EF-D1F5-4581-A150-24B263AF9343}">
      <dsp:nvSpPr>
        <dsp:cNvPr id="0" name=""/>
        <dsp:cNvSpPr/>
      </dsp:nvSpPr>
      <dsp:spPr>
        <a:xfrm>
          <a:off x="4869" y="912231"/>
          <a:ext cx="2091607" cy="31448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To start a presentation, go to the Slide Show tab, and select From Beginning.</a:t>
          </a:r>
          <a:endParaRPr lang="en-US" sz="1800" kern="1200" dirty="0">
            <a:latin typeface="Calibri" charset="0"/>
            <a:ea typeface="Calibri" charset="0"/>
            <a:cs typeface="Calibri" charset="0"/>
          </a:endParaRPr>
        </a:p>
      </dsp:txBody>
      <dsp:txXfrm>
        <a:off x="4869" y="912231"/>
        <a:ext cx="2091607" cy="3144831"/>
      </dsp:txXfrm>
    </dsp:sp>
    <dsp:sp modelId="{1F484571-9C36-4EBC-94E8-740ECF59A9E8}">
      <dsp:nvSpPr>
        <dsp:cNvPr id="0" name=""/>
        <dsp:cNvSpPr/>
      </dsp:nvSpPr>
      <dsp:spPr>
        <a:xfrm>
          <a:off x="2204476" y="284749"/>
          <a:ext cx="2091607" cy="627482"/>
        </a:xfrm>
        <a:prstGeom prst="rect">
          <a:avLst/>
        </a:prstGeom>
        <a:solidFill>
          <a:schemeClr val="accent2">
            <a:hueOff val="469008"/>
            <a:satOff val="8545"/>
            <a:lumOff val="1863"/>
            <a:alphaOff val="0"/>
          </a:schemeClr>
        </a:solidFill>
        <a:ln w="12700" cap="flat" cmpd="sng" algn="ctr">
          <a:solidFill>
            <a:schemeClr val="accent2">
              <a:hueOff val="469008"/>
              <a:satOff val="8545"/>
              <a:lumOff val="1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83" tIns="165283" rIns="165283" bIns="165283"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Title</a:t>
          </a:r>
        </a:p>
      </dsp:txBody>
      <dsp:txXfrm>
        <a:off x="2204476" y="284749"/>
        <a:ext cx="2091607" cy="627482"/>
      </dsp:txXfrm>
    </dsp:sp>
    <dsp:sp modelId="{8382FB71-379A-4A42-BEC2-AAF439B565D5}">
      <dsp:nvSpPr>
        <dsp:cNvPr id="0" name=""/>
        <dsp:cNvSpPr/>
      </dsp:nvSpPr>
      <dsp:spPr>
        <a:xfrm>
          <a:off x="2204476" y="912231"/>
          <a:ext cx="2091607" cy="3144831"/>
        </a:xfrm>
        <a:prstGeom prst="rect">
          <a:avLst/>
        </a:prstGeom>
        <a:solidFill>
          <a:schemeClr val="accent2">
            <a:tint val="40000"/>
            <a:alpha val="90000"/>
            <a:hueOff val="699602"/>
            <a:satOff val="10600"/>
            <a:lumOff val="956"/>
            <a:alphaOff val="0"/>
          </a:schemeClr>
        </a:solidFill>
        <a:ln w="12700" cap="flat" cmpd="sng" algn="ctr">
          <a:solidFill>
            <a:schemeClr val="accent2">
              <a:tint val="40000"/>
              <a:alpha val="90000"/>
              <a:hueOff val="699602"/>
              <a:satOff val="10600"/>
              <a:lumOff val="9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To display Presenter view, in Slide Show view, on the control bar at the bottom left select the three dots, and then Show Presenter View. </a:t>
          </a:r>
          <a:endParaRPr lang="en-US" sz="1800" kern="1200" dirty="0">
            <a:latin typeface="Calibri" charset="0"/>
            <a:ea typeface="Calibri" charset="0"/>
            <a:cs typeface="Calibri" charset="0"/>
          </a:endParaRPr>
        </a:p>
      </dsp:txBody>
      <dsp:txXfrm>
        <a:off x="2204476" y="912231"/>
        <a:ext cx="2091607" cy="3144831"/>
      </dsp:txXfrm>
    </dsp:sp>
    <dsp:sp modelId="{6B33ABE5-CEF1-4B39-82C3-F1FC644C0A8F}">
      <dsp:nvSpPr>
        <dsp:cNvPr id="0" name=""/>
        <dsp:cNvSpPr/>
      </dsp:nvSpPr>
      <dsp:spPr>
        <a:xfrm>
          <a:off x="4404083" y="284749"/>
          <a:ext cx="2091607" cy="627482"/>
        </a:xfrm>
        <a:prstGeom prst="rect">
          <a:avLst/>
        </a:prstGeom>
        <a:solidFill>
          <a:schemeClr val="accent2">
            <a:hueOff val="938015"/>
            <a:satOff val="17090"/>
            <a:lumOff val="3726"/>
            <a:alphaOff val="0"/>
          </a:schemeClr>
        </a:solidFill>
        <a:ln w="12700" cap="flat" cmpd="sng" algn="ctr">
          <a:solidFill>
            <a:schemeClr val="accent2">
              <a:hueOff val="938015"/>
              <a:satOff val="17090"/>
              <a:lumOff val="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83" tIns="165283" rIns="165283" bIns="165283"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Title</a:t>
          </a:r>
          <a:endParaRPr lang="en-US" sz="2100" b="1" kern="1200" dirty="0">
            <a:latin typeface="+mj-lt"/>
            <a:ea typeface="Calibri" charset="0"/>
            <a:cs typeface="Calibri" charset="0"/>
          </a:endParaRPr>
        </a:p>
      </dsp:txBody>
      <dsp:txXfrm>
        <a:off x="4404083" y="284749"/>
        <a:ext cx="2091607" cy="627482"/>
      </dsp:txXfrm>
    </dsp:sp>
    <dsp:sp modelId="{D49AD3F7-B2B6-4709-A43B-C22DEB981B39}">
      <dsp:nvSpPr>
        <dsp:cNvPr id="0" name=""/>
        <dsp:cNvSpPr/>
      </dsp:nvSpPr>
      <dsp:spPr>
        <a:xfrm>
          <a:off x="4404083" y="912231"/>
          <a:ext cx="2091607" cy="3144831"/>
        </a:xfrm>
        <a:prstGeom prst="rect">
          <a:avLst/>
        </a:prstGeom>
        <a:solidFill>
          <a:schemeClr val="accent2">
            <a:tint val="40000"/>
            <a:alpha val="90000"/>
            <a:hueOff val="1399204"/>
            <a:satOff val="21201"/>
            <a:lumOff val="1912"/>
            <a:alphaOff val="0"/>
          </a:schemeClr>
        </a:solidFill>
        <a:ln w="12700" cap="flat" cmpd="sng" algn="ctr">
          <a:solidFill>
            <a:schemeClr val="accent2">
              <a:tint val="40000"/>
              <a:alpha val="90000"/>
              <a:hueOff val="1399204"/>
              <a:satOff val="21201"/>
              <a:lumOff val="19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During your presentation, the speaker notes are visible on your monitor, but aren't visible to the audience. </a:t>
          </a:r>
          <a:endParaRPr lang="en-US" sz="1800" kern="1200" dirty="0">
            <a:latin typeface="Calibri" charset="0"/>
            <a:ea typeface="Calibri" charset="0"/>
            <a:cs typeface="Calibri" charset="0"/>
          </a:endParaRPr>
        </a:p>
      </dsp:txBody>
      <dsp:txXfrm>
        <a:off x="4404083" y="912231"/>
        <a:ext cx="2091607" cy="3144831"/>
      </dsp:txXfrm>
    </dsp:sp>
    <dsp:sp modelId="{4AE355A7-3A54-47B1-8CB5-F35120F77B1B}">
      <dsp:nvSpPr>
        <dsp:cNvPr id="0" name=""/>
        <dsp:cNvSpPr/>
      </dsp:nvSpPr>
      <dsp:spPr>
        <a:xfrm>
          <a:off x="6603691" y="284749"/>
          <a:ext cx="2091607" cy="627482"/>
        </a:xfrm>
        <a:prstGeom prst="rect">
          <a:avLst/>
        </a:prstGeom>
        <a:solidFill>
          <a:schemeClr val="accent2">
            <a:hueOff val="1407023"/>
            <a:satOff val="25635"/>
            <a:lumOff val="5589"/>
            <a:alphaOff val="0"/>
          </a:schemeClr>
        </a:solidFill>
        <a:ln w="12700" cap="flat" cmpd="sng" algn="ctr">
          <a:solidFill>
            <a:schemeClr val="accent2">
              <a:hueOff val="1407023"/>
              <a:satOff val="25635"/>
              <a:lumOff val="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83" tIns="165283" rIns="165283" bIns="165283"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Title</a:t>
          </a:r>
        </a:p>
      </dsp:txBody>
      <dsp:txXfrm>
        <a:off x="6603691" y="284749"/>
        <a:ext cx="2091607" cy="627482"/>
      </dsp:txXfrm>
    </dsp:sp>
    <dsp:sp modelId="{C0A30CE6-D937-498A-8D1C-AB49CDB4AE52}">
      <dsp:nvSpPr>
        <dsp:cNvPr id="0" name=""/>
        <dsp:cNvSpPr/>
      </dsp:nvSpPr>
      <dsp:spPr>
        <a:xfrm>
          <a:off x="6603691" y="912231"/>
          <a:ext cx="2091607" cy="3144831"/>
        </a:xfrm>
        <a:prstGeom prst="rect">
          <a:avLst/>
        </a:prstGeom>
        <a:solidFill>
          <a:schemeClr val="accent2">
            <a:tint val="40000"/>
            <a:alpha val="90000"/>
            <a:hueOff val="2098805"/>
            <a:satOff val="31801"/>
            <a:lumOff val="2868"/>
            <a:alphaOff val="0"/>
          </a:schemeClr>
        </a:solidFill>
        <a:ln w="12700" cap="flat" cmpd="sng" algn="ctr">
          <a:solidFill>
            <a:schemeClr val="accent2">
              <a:tint val="40000"/>
              <a:alpha val="90000"/>
              <a:hueOff val="2098805"/>
              <a:satOff val="31801"/>
              <a:lumOff val="28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The Notes pane is a box that appears below each slide. Tap it to add notes. </a:t>
          </a:r>
          <a:endParaRPr lang="en-US" sz="1800" kern="1200" dirty="0">
            <a:latin typeface="Calibri" charset="0"/>
            <a:ea typeface="Calibri" charset="0"/>
            <a:cs typeface="Calibri" charset="0"/>
          </a:endParaRPr>
        </a:p>
      </dsp:txBody>
      <dsp:txXfrm>
        <a:off x="6603691" y="912231"/>
        <a:ext cx="2091607" cy="3144831"/>
      </dsp:txXfrm>
    </dsp:sp>
    <dsp:sp modelId="{1D3D5FCC-5789-4468-99A6-5D6A676B6013}">
      <dsp:nvSpPr>
        <dsp:cNvPr id="0" name=""/>
        <dsp:cNvSpPr/>
      </dsp:nvSpPr>
      <dsp:spPr>
        <a:xfrm>
          <a:off x="8803298" y="284749"/>
          <a:ext cx="2091607" cy="627482"/>
        </a:xfrm>
        <a:prstGeom prst="rect">
          <a:avLst/>
        </a:prstGeom>
        <a:solidFill>
          <a:schemeClr val="accent2">
            <a:hueOff val="1876031"/>
            <a:satOff val="34180"/>
            <a:lumOff val="7452"/>
            <a:alphaOff val="0"/>
          </a:schemeClr>
        </a:solidFill>
        <a:ln w="12700" cap="flat" cmpd="sng" algn="ctr">
          <a:solidFill>
            <a:schemeClr val="accent2">
              <a:hueOff val="1876031"/>
              <a:satOff val="34180"/>
              <a:lumOff val="74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83" tIns="165283" rIns="165283" bIns="16528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Calibri" charset="0"/>
              <a:cs typeface="Calibri" charset="0"/>
            </a:rPr>
            <a:t>Title</a:t>
          </a:r>
        </a:p>
      </dsp:txBody>
      <dsp:txXfrm>
        <a:off x="8803298" y="284749"/>
        <a:ext cx="2091607" cy="627482"/>
      </dsp:txXfrm>
    </dsp:sp>
    <dsp:sp modelId="{44C7D37A-568B-4A53-88BE-8330DEF7D4A3}">
      <dsp:nvSpPr>
        <dsp:cNvPr id="0" name=""/>
        <dsp:cNvSpPr/>
      </dsp:nvSpPr>
      <dsp:spPr>
        <a:xfrm>
          <a:off x="8803298" y="912231"/>
          <a:ext cx="2091607" cy="3144831"/>
        </a:xfrm>
        <a:prstGeom prst="rect">
          <a:avLst/>
        </a:prstGeom>
        <a:solidFill>
          <a:schemeClr val="accent2">
            <a:tint val="40000"/>
            <a:alpha val="90000"/>
            <a:hueOff val="2798407"/>
            <a:satOff val="42402"/>
            <a:lumOff val="3824"/>
            <a:alphaOff val="0"/>
          </a:schemeClr>
        </a:solidFill>
        <a:ln w="12700" cap="flat" cmpd="sng" algn="ctr">
          <a:solidFill>
            <a:schemeClr val="accent2">
              <a:tint val="40000"/>
              <a:alpha val="90000"/>
              <a:hueOff val="2798407"/>
              <a:satOff val="42402"/>
              <a:lumOff val="3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If you don’t see the Notes pane or it is completely minimized, click Notes on the task bar across the bottom of the PowerPoint window. </a:t>
          </a:r>
          <a:endParaRPr lang="en-US" sz="1800" kern="1200" dirty="0">
            <a:latin typeface="Calibri" charset="0"/>
            <a:ea typeface="Calibri" charset="0"/>
            <a:cs typeface="Calibri" charset="0"/>
          </a:endParaRPr>
        </a:p>
      </dsp:txBody>
      <dsp:txXfrm>
        <a:off x="8803298" y="912231"/>
        <a:ext cx="2091607" cy="3144831"/>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3/12/23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3/12/23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5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endParaRPr lang="en-US" dirty="0"/>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0016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endParaRPr lang="en-US" dirty="0"/>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endParaRPr lang="en-US" dirty="0"/>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endParaRPr lang="en-US" dirty="0">
              <a:effectLst>
                <a:outerShdw blurRad="38100" dist="38100" dir="2700000" algn="tl">
                  <a:srgbClr val="000000">
                    <a:alpha val="43137"/>
                  </a:srgbClr>
                </a:outerShdw>
              </a:effectLst>
            </a:endParaRP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9" name="Picture Placeholder 23">
            <a:extLst>
              <a:ext uri="{FF2B5EF4-FFF2-40B4-BE49-F238E27FC236}">
                <a16:creationId xmlns:a16="http://schemas.microsoft.com/office/drawing/2014/main" id="{43D59024-D21F-46A9-B65B-C9166E4E30CA}"/>
              </a:ext>
            </a:extLst>
          </p:cNvPr>
          <p:cNvSpPr>
            <a:spLocks noGrp="1"/>
          </p:cNvSpPr>
          <p:nvPr>
            <p:ph type="pic" sz="quarter" idx="13"/>
          </p:nvPr>
        </p:nvSpPr>
        <p:spPr>
          <a:xfrm>
            <a:off x="1046083" y="2339390"/>
            <a:ext cx="2075688" cy="2075688"/>
          </a:xfrm>
        </p:spPr>
        <p:txBody>
          <a:bodyPr/>
          <a:lstStyle/>
          <a:p>
            <a:endParaRPr lang="en-US"/>
          </a:p>
        </p:txBody>
      </p:sp>
      <p:sp>
        <p:nvSpPr>
          <p:cNvPr id="11" name="Picture Placeholder 23">
            <a:extLst>
              <a:ext uri="{FF2B5EF4-FFF2-40B4-BE49-F238E27FC236}">
                <a16:creationId xmlns:a16="http://schemas.microsoft.com/office/drawing/2014/main" id="{C929A99D-6C0C-468B-854A-FF1CC91260EA}"/>
              </a:ext>
            </a:extLst>
          </p:cNvPr>
          <p:cNvSpPr>
            <a:spLocks noGrp="1"/>
          </p:cNvSpPr>
          <p:nvPr>
            <p:ph type="pic" sz="quarter" idx="14"/>
          </p:nvPr>
        </p:nvSpPr>
        <p:spPr>
          <a:xfrm>
            <a:off x="3720384" y="2339390"/>
            <a:ext cx="2075688" cy="2075688"/>
          </a:xfrm>
        </p:spPr>
        <p:txBody>
          <a:bodyPr/>
          <a:lstStyle/>
          <a:p>
            <a:endParaRPr lang="en-US"/>
          </a:p>
        </p:txBody>
      </p:sp>
      <p:sp>
        <p:nvSpPr>
          <p:cNvPr id="12" name="Picture Placeholder 23">
            <a:extLst>
              <a:ext uri="{FF2B5EF4-FFF2-40B4-BE49-F238E27FC236}">
                <a16:creationId xmlns:a16="http://schemas.microsoft.com/office/drawing/2014/main" id="{60F12D74-CCEB-4CE6-A979-072265047F73}"/>
              </a:ext>
            </a:extLst>
          </p:cNvPr>
          <p:cNvSpPr>
            <a:spLocks noGrp="1"/>
          </p:cNvSpPr>
          <p:nvPr>
            <p:ph type="pic" sz="quarter" idx="15"/>
          </p:nvPr>
        </p:nvSpPr>
        <p:spPr>
          <a:xfrm>
            <a:off x="6394685" y="2339390"/>
            <a:ext cx="2075688" cy="2075688"/>
          </a:xfrm>
        </p:spPr>
        <p:txBody>
          <a:bodyPr/>
          <a:lstStyle/>
          <a:p>
            <a:endParaRPr lang="en-US"/>
          </a:p>
        </p:txBody>
      </p:sp>
      <p:sp>
        <p:nvSpPr>
          <p:cNvPr id="13" name="Picture Placeholder 23">
            <a:extLst>
              <a:ext uri="{FF2B5EF4-FFF2-40B4-BE49-F238E27FC236}">
                <a16:creationId xmlns:a16="http://schemas.microsoft.com/office/drawing/2014/main" id="{6A481ED4-1444-4E48-A31E-B2624CF536EC}"/>
              </a:ext>
            </a:extLst>
          </p:cNvPr>
          <p:cNvSpPr>
            <a:spLocks noGrp="1"/>
          </p:cNvSpPr>
          <p:nvPr>
            <p:ph type="pic" sz="quarter" idx="16"/>
          </p:nvPr>
        </p:nvSpPr>
        <p:spPr>
          <a:xfrm>
            <a:off x="9070228" y="2339390"/>
            <a:ext cx="2075688" cy="2075688"/>
          </a:xfrm>
        </p:spPr>
        <p:txBody>
          <a:bodyPr/>
          <a:lstStyle/>
          <a:p>
            <a:endParaRPr lang="en-US"/>
          </a:p>
        </p:txBody>
      </p:sp>
      <p:sp>
        <p:nvSpPr>
          <p:cNvPr id="14" name="Text Placeholder 28">
            <a:extLst>
              <a:ext uri="{FF2B5EF4-FFF2-40B4-BE49-F238E27FC236}">
                <a16:creationId xmlns:a16="http://schemas.microsoft.com/office/drawing/2014/main" id="{1FCF4CD5-BF81-4AEB-BE4A-D07274F666EE}"/>
              </a:ext>
            </a:extLst>
          </p:cNvPr>
          <p:cNvSpPr>
            <a:spLocks noGrp="1"/>
          </p:cNvSpPr>
          <p:nvPr>
            <p:ph type="body" sz="quarter" idx="17" hasCustomPrompt="1"/>
          </p:nvPr>
        </p:nvSpPr>
        <p:spPr>
          <a:xfrm>
            <a:off x="1046083" y="4628543"/>
            <a:ext cx="2075688" cy="347662"/>
          </a:xfrm>
        </p:spPr>
        <p:txBody>
          <a:bodyPr lIns="0" tIns="0" rIns="0" bIns="0">
            <a:noAutofit/>
          </a:bodyPr>
          <a:lstStyle>
            <a:lvl1pPr marL="0" indent="0" algn="ctr">
              <a:lnSpc>
                <a:spcPct val="100000"/>
              </a:lnSpc>
              <a:spcBef>
                <a:spcPts val="0"/>
              </a:spcBef>
              <a:buNone/>
              <a:defRPr sz="2000" b="1" spc="20" baseline="0">
                <a:solidFill>
                  <a:schemeClr val="accent5"/>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68146790-CD56-4671-AD13-89B30FAF556E}"/>
              </a:ext>
            </a:extLst>
          </p:cNvPr>
          <p:cNvSpPr>
            <a:spLocks noGrp="1"/>
          </p:cNvSpPr>
          <p:nvPr>
            <p:ph type="body" sz="quarter" idx="18" hasCustomPrompt="1"/>
          </p:nvPr>
        </p:nvSpPr>
        <p:spPr>
          <a:xfrm>
            <a:off x="1046083" y="4934031"/>
            <a:ext cx="2075688" cy="347662"/>
          </a:xfrm>
        </p:spPr>
        <p:txBody>
          <a:bodyPr lIns="0" tIns="0" rIns="0" bIns="0">
            <a:noAutofit/>
          </a:bodyPr>
          <a:lstStyle>
            <a:lvl1pPr marL="0" indent="0" algn="ctr">
              <a:lnSpc>
                <a:spcPct val="100000"/>
              </a:lnSpc>
              <a:spcBef>
                <a:spcPts val="0"/>
              </a:spcBef>
              <a:buNone/>
              <a:defRPr sz="1600" b="0" spc="20" baseline="0">
                <a:solidFill>
                  <a:schemeClr val="tx1"/>
                </a:solidFill>
              </a:defRPr>
            </a:lvl1pPr>
          </a:lstStyle>
          <a:p>
            <a:pPr lvl="0"/>
            <a:r>
              <a:rPr lang="en-US" dirty="0"/>
              <a:t>Title</a:t>
            </a:r>
          </a:p>
        </p:txBody>
      </p:sp>
      <p:sp>
        <p:nvSpPr>
          <p:cNvPr id="16" name="Text Placeholder 28">
            <a:extLst>
              <a:ext uri="{FF2B5EF4-FFF2-40B4-BE49-F238E27FC236}">
                <a16:creationId xmlns:a16="http://schemas.microsoft.com/office/drawing/2014/main" id="{305877BA-4DF5-499D-9288-3956FC9B1BCE}"/>
              </a:ext>
            </a:extLst>
          </p:cNvPr>
          <p:cNvSpPr>
            <a:spLocks noGrp="1"/>
          </p:cNvSpPr>
          <p:nvPr>
            <p:ph type="body" sz="quarter" idx="19" hasCustomPrompt="1"/>
          </p:nvPr>
        </p:nvSpPr>
        <p:spPr>
          <a:xfrm>
            <a:off x="3720384" y="4628543"/>
            <a:ext cx="2075688" cy="347662"/>
          </a:xfrm>
        </p:spPr>
        <p:txBody>
          <a:bodyPr lIns="0" tIns="0" rIns="0" bIns="0">
            <a:noAutofit/>
          </a:bodyPr>
          <a:lstStyle>
            <a:lvl1pPr marL="0" indent="0" algn="ctr">
              <a:lnSpc>
                <a:spcPct val="100000"/>
              </a:lnSpc>
              <a:spcBef>
                <a:spcPts val="0"/>
              </a:spcBef>
              <a:buNone/>
              <a:defRPr sz="2000" b="1" spc="20" baseline="0">
                <a:solidFill>
                  <a:schemeClr val="accent5"/>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22E6E064-1B6D-455F-98A9-1A851E3FE16F}"/>
              </a:ext>
            </a:extLst>
          </p:cNvPr>
          <p:cNvSpPr>
            <a:spLocks noGrp="1"/>
          </p:cNvSpPr>
          <p:nvPr>
            <p:ph type="body" sz="quarter" idx="20" hasCustomPrompt="1"/>
          </p:nvPr>
        </p:nvSpPr>
        <p:spPr>
          <a:xfrm>
            <a:off x="3720384" y="4934031"/>
            <a:ext cx="2075688" cy="347662"/>
          </a:xfrm>
        </p:spPr>
        <p:txBody>
          <a:bodyPr lIns="0" tIns="0" rIns="0" bIns="0">
            <a:noAutofit/>
          </a:bodyPr>
          <a:lstStyle>
            <a:lvl1pPr marL="0" indent="0" algn="ctr">
              <a:lnSpc>
                <a:spcPct val="100000"/>
              </a:lnSpc>
              <a:spcBef>
                <a:spcPts val="0"/>
              </a:spcBef>
              <a:buNone/>
              <a:defRPr sz="1600" b="0" spc="20" baseline="0">
                <a:solidFill>
                  <a:schemeClr val="tx1"/>
                </a:solidFill>
              </a:defRPr>
            </a:lvl1pPr>
          </a:lstStyle>
          <a:p>
            <a:pPr lvl="0"/>
            <a:r>
              <a:rPr lang="en-US" dirty="0"/>
              <a:t>Title</a:t>
            </a:r>
          </a:p>
        </p:txBody>
      </p:sp>
      <p:sp>
        <p:nvSpPr>
          <p:cNvPr id="18" name="Text Placeholder 28">
            <a:extLst>
              <a:ext uri="{FF2B5EF4-FFF2-40B4-BE49-F238E27FC236}">
                <a16:creationId xmlns:a16="http://schemas.microsoft.com/office/drawing/2014/main" id="{76F0A93D-9B44-4CF6-87AF-4B5200AF2C65}"/>
              </a:ext>
            </a:extLst>
          </p:cNvPr>
          <p:cNvSpPr>
            <a:spLocks noGrp="1"/>
          </p:cNvSpPr>
          <p:nvPr>
            <p:ph type="body" sz="quarter" idx="21" hasCustomPrompt="1"/>
          </p:nvPr>
        </p:nvSpPr>
        <p:spPr>
          <a:xfrm>
            <a:off x="6394685" y="4628543"/>
            <a:ext cx="2075688" cy="347662"/>
          </a:xfrm>
        </p:spPr>
        <p:txBody>
          <a:bodyPr lIns="0" tIns="0" rIns="0" bIns="0">
            <a:noAutofit/>
          </a:bodyPr>
          <a:lstStyle>
            <a:lvl1pPr marL="0" indent="0" algn="ctr">
              <a:lnSpc>
                <a:spcPct val="100000"/>
              </a:lnSpc>
              <a:spcBef>
                <a:spcPts val="0"/>
              </a:spcBef>
              <a:buNone/>
              <a:defRPr sz="2000" b="1" spc="20" baseline="0">
                <a:solidFill>
                  <a:schemeClr val="accent5"/>
                </a:solidFill>
                <a:latin typeface="+mj-lt"/>
              </a:defRPr>
            </a:lvl1pPr>
          </a:lstStyle>
          <a:p>
            <a:pPr lvl="0"/>
            <a:r>
              <a:rPr lang="en-US" dirty="0"/>
              <a:t>Name</a:t>
            </a:r>
          </a:p>
        </p:txBody>
      </p:sp>
      <p:sp>
        <p:nvSpPr>
          <p:cNvPr id="19" name="Text Placeholder 28">
            <a:extLst>
              <a:ext uri="{FF2B5EF4-FFF2-40B4-BE49-F238E27FC236}">
                <a16:creationId xmlns:a16="http://schemas.microsoft.com/office/drawing/2014/main" id="{550B9205-0F01-47B9-9C79-42EB1E22C958}"/>
              </a:ext>
            </a:extLst>
          </p:cNvPr>
          <p:cNvSpPr>
            <a:spLocks noGrp="1"/>
          </p:cNvSpPr>
          <p:nvPr>
            <p:ph type="body" sz="quarter" idx="22" hasCustomPrompt="1"/>
          </p:nvPr>
        </p:nvSpPr>
        <p:spPr>
          <a:xfrm>
            <a:off x="6394685" y="4934031"/>
            <a:ext cx="2075688" cy="347662"/>
          </a:xfrm>
        </p:spPr>
        <p:txBody>
          <a:bodyPr lIns="0" tIns="0" rIns="0" bIns="0">
            <a:noAutofit/>
          </a:bodyPr>
          <a:lstStyle>
            <a:lvl1pPr marL="0" indent="0" algn="ctr">
              <a:lnSpc>
                <a:spcPct val="100000"/>
              </a:lnSpc>
              <a:spcBef>
                <a:spcPts val="0"/>
              </a:spcBef>
              <a:buNone/>
              <a:defRPr sz="1600" b="0" spc="20" baseline="0">
                <a:solidFill>
                  <a:schemeClr val="tx1"/>
                </a:solidFill>
              </a:defRPr>
            </a:lvl1pPr>
          </a:lstStyle>
          <a:p>
            <a:pPr lvl="0"/>
            <a:r>
              <a:rPr lang="en-US" dirty="0"/>
              <a:t>Title</a:t>
            </a:r>
          </a:p>
        </p:txBody>
      </p:sp>
      <p:sp>
        <p:nvSpPr>
          <p:cNvPr id="20" name="Text Placeholder 28">
            <a:extLst>
              <a:ext uri="{FF2B5EF4-FFF2-40B4-BE49-F238E27FC236}">
                <a16:creationId xmlns:a16="http://schemas.microsoft.com/office/drawing/2014/main" id="{8FC1F3E1-C69F-4835-A5CD-929BD175AF10}"/>
              </a:ext>
            </a:extLst>
          </p:cNvPr>
          <p:cNvSpPr>
            <a:spLocks noGrp="1"/>
          </p:cNvSpPr>
          <p:nvPr>
            <p:ph type="body" sz="quarter" idx="23" hasCustomPrompt="1"/>
          </p:nvPr>
        </p:nvSpPr>
        <p:spPr>
          <a:xfrm>
            <a:off x="9070228" y="4628543"/>
            <a:ext cx="2075688" cy="347662"/>
          </a:xfrm>
        </p:spPr>
        <p:txBody>
          <a:bodyPr lIns="0" tIns="0" rIns="0" bIns="0">
            <a:noAutofit/>
          </a:bodyPr>
          <a:lstStyle>
            <a:lvl1pPr marL="0" indent="0" algn="ctr">
              <a:lnSpc>
                <a:spcPct val="100000"/>
              </a:lnSpc>
              <a:spcBef>
                <a:spcPts val="0"/>
              </a:spcBef>
              <a:buNone/>
              <a:defRPr sz="2000" b="1" spc="20" baseline="0">
                <a:solidFill>
                  <a:schemeClr val="accent5"/>
                </a:solidFill>
                <a:latin typeface="+mj-lt"/>
              </a:defRPr>
            </a:lvl1pPr>
          </a:lstStyle>
          <a:p>
            <a:pPr lvl="0"/>
            <a:r>
              <a:rPr lang="en-US" dirty="0"/>
              <a:t>Name</a:t>
            </a:r>
          </a:p>
        </p:txBody>
      </p:sp>
      <p:sp>
        <p:nvSpPr>
          <p:cNvPr id="21" name="Text Placeholder 28">
            <a:extLst>
              <a:ext uri="{FF2B5EF4-FFF2-40B4-BE49-F238E27FC236}">
                <a16:creationId xmlns:a16="http://schemas.microsoft.com/office/drawing/2014/main" id="{457972FF-3484-4C00-A636-0F208F816CB1}"/>
              </a:ext>
            </a:extLst>
          </p:cNvPr>
          <p:cNvSpPr>
            <a:spLocks noGrp="1"/>
          </p:cNvSpPr>
          <p:nvPr>
            <p:ph type="body" sz="quarter" idx="24" hasCustomPrompt="1"/>
          </p:nvPr>
        </p:nvSpPr>
        <p:spPr>
          <a:xfrm>
            <a:off x="9070228" y="4934031"/>
            <a:ext cx="2075688" cy="347662"/>
          </a:xfrm>
        </p:spPr>
        <p:txBody>
          <a:bodyPr lIns="0" tIns="0" rIns="0" bIns="0">
            <a:noAutofit/>
          </a:bodyPr>
          <a:lstStyle>
            <a:lvl1pPr marL="0" indent="0" algn="ctr">
              <a:lnSpc>
                <a:spcPct val="100000"/>
              </a:lnSpc>
              <a:spcBef>
                <a:spcPts val="0"/>
              </a:spcBef>
              <a:buNone/>
              <a:defRPr sz="1600" b="0" spc="20" baseline="0">
                <a:solidFill>
                  <a:schemeClr val="tx1"/>
                </a:solidFill>
              </a:defRPr>
            </a:lvl1pPr>
          </a:lstStyle>
          <a:p>
            <a:pPr lvl="0"/>
            <a:r>
              <a:rPr lang="en-US" dirty="0"/>
              <a:t>Title</a:t>
            </a:r>
          </a:p>
        </p:txBody>
      </p:sp>
    </p:spTree>
    <p:extLst>
      <p:ext uri="{BB962C8B-B14F-4D97-AF65-F5344CB8AC3E}">
        <p14:creationId xmlns:p14="http://schemas.microsoft.com/office/powerpoint/2010/main" val="8736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86" r:id="rId9"/>
    <p:sldLayoutId id="2147483657" r:id="rId10"/>
    <p:sldLayoutId id="2147483658" r:id="rId11"/>
    <p:sldLayoutId id="2147483659" r:id="rId12"/>
    <p:sldLayoutId id="2147483672" r:id="rId13"/>
    <p:sldLayoutId id="2147483685" r:id="rId14"/>
  </p:sldLayoutIdLst>
  <p:hf hdr="0" dt="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49044" y="753034"/>
            <a:ext cx="6815446" cy="3887390"/>
          </a:xfrm>
        </p:spPr>
        <p:txBody>
          <a:bodyPr/>
          <a:lstStyle/>
          <a:p>
            <a:r>
              <a:rPr lang="en-US" dirty="0"/>
              <a:t>Presentation title</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5" y="4640424"/>
            <a:ext cx="6437555" cy="1303176"/>
          </a:xfrm>
        </p:spPr>
        <p:txBody>
          <a:bodyPr/>
          <a:lstStyle/>
          <a:p>
            <a:r>
              <a:rPr lang="en-US" dirty="0"/>
              <a:t>Presenter name</a:t>
            </a:r>
          </a:p>
        </p:txBody>
      </p:sp>
      <p:pic>
        <p:nvPicPr>
          <p:cNvPr id="5" name="Picture Placeholder 4" descr="A picture containing mountain, sky, outdoor, nature, sunrise ">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113533" y="0"/>
            <a:ext cx="4082983" cy="6858000"/>
          </a:xfrm>
        </p:spPr>
      </p:pic>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1879600" y="183988"/>
            <a:ext cx="9406372" cy="803380"/>
          </a:xfrm>
        </p:spPr>
        <p:txBody>
          <a:bodyPr>
            <a:normAutofit fontScale="90000"/>
          </a:bodyPr>
          <a:lstStyle/>
          <a:p>
            <a:r>
              <a:rPr lang="en-US"/>
              <a:t>Additional content</a:t>
            </a:r>
            <a:endParaRPr lang="en-US" dirty="0"/>
          </a:p>
        </p:txBody>
      </p:sp>
      <p:sp>
        <p:nvSpPr>
          <p:cNvPr id="12" name="Text Placeholder 11">
            <a:extLst>
              <a:ext uri="{FF2B5EF4-FFF2-40B4-BE49-F238E27FC236}">
                <a16:creationId xmlns:a16="http://schemas.microsoft.com/office/drawing/2014/main" id="{D05AC8F8-F459-42EB-AA23-F556AEDD721A}"/>
              </a:ext>
            </a:extLst>
          </p:cNvPr>
          <p:cNvSpPr>
            <a:spLocks noGrp="1"/>
          </p:cNvSpPr>
          <p:nvPr>
            <p:ph type="body" sz="quarter" idx="14"/>
          </p:nvPr>
        </p:nvSpPr>
        <p:spPr>
          <a:xfrm>
            <a:off x="851300" y="1764193"/>
            <a:ext cx="3327366" cy="597604"/>
          </a:xfrm>
        </p:spPr>
        <p:txBody>
          <a:bodyPr/>
          <a:lstStyle/>
          <a:p>
            <a:r>
              <a:rPr lang="en-US" dirty="0"/>
              <a:t>Subtitle</a:t>
            </a: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9"/>
          </p:nvPr>
        </p:nvSpPr>
        <p:spPr>
          <a:xfrm>
            <a:off x="851193" y="2374899"/>
            <a:ext cx="3327366" cy="3485573"/>
          </a:xfrm>
        </p:spPr>
        <p:txBody>
          <a:bodyPr>
            <a:normAutofit/>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 </a:t>
            </a:r>
          </a:p>
        </p:txBody>
      </p:sp>
      <p:sp>
        <p:nvSpPr>
          <p:cNvPr id="16" name="Text Placeholder 15">
            <a:extLst>
              <a:ext uri="{FF2B5EF4-FFF2-40B4-BE49-F238E27FC236}">
                <a16:creationId xmlns:a16="http://schemas.microsoft.com/office/drawing/2014/main" id="{88417E53-E35C-4BA6-B238-61D2C004A237}"/>
              </a:ext>
            </a:extLst>
          </p:cNvPr>
          <p:cNvSpPr>
            <a:spLocks noGrp="1"/>
          </p:cNvSpPr>
          <p:nvPr>
            <p:ph type="body" sz="quarter" idx="18"/>
          </p:nvPr>
        </p:nvSpPr>
        <p:spPr>
          <a:xfrm>
            <a:off x="4432317" y="1764193"/>
            <a:ext cx="3327366" cy="597604"/>
          </a:xfrm>
        </p:spPr>
        <p:txBody>
          <a:bodyPr/>
          <a:lstStyle/>
          <a:p>
            <a:r>
              <a:rPr lang="en-US" dirty="0"/>
              <a:t>Subtitle</a:t>
            </a:r>
          </a:p>
        </p:txBody>
      </p:sp>
      <p:sp>
        <p:nvSpPr>
          <p:cNvPr id="13" name="Content Placeholder 12">
            <a:extLst>
              <a:ext uri="{FF2B5EF4-FFF2-40B4-BE49-F238E27FC236}">
                <a16:creationId xmlns:a16="http://schemas.microsoft.com/office/drawing/2014/main" id="{32AA922F-7FCE-49A0-92E0-60263B0E006A}"/>
              </a:ext>
            </a:extLst>
          </p:cNvPr>
          <p:cNvSpPr>
            <a:spLocks noGrp="1"/>
          </p:cNvSpPr>
          <p:nvPr>
            <p:ph type="body" sz="quarter" idx="20"/>
          </p:nvPr>
        </p:nvSpPr>
        <p:spPr>
          <a:xfrm>
            <a:off x="4432317" y="2374899"/>
            <a:ext cx="3327366" cy="3485573"/>
          </a:xfrm>
        </p:spPr>
        <p:txBody>
          <a:bodyPr>
            <a:normAutofit/>
          </a:bodyPr>
          <a:lstStyle/>
          <a:p>
            <a:r>
              <a:rPr lang="en-US" dirty="0"/>
              <a:t>This PowerPoint theme uses its own unique set of colors, fonts, and effects to create the overall look and feel of these slides. </a:t>
            </a:r>
          </a:p>
          <a:p>
            <a:r>
              <a:rPr lang="en-US" dirty="0"/>
              <a:t>PowerPoint has tons of themes to give your presentation just the right personality. </a:t>
            </a:r>
          </a:p>
        </p:txBody>
      </p:sp>
      <p:sp>
        <p:nvSpPr>
          <p:cNvPr id="14" name="Text Placeholder 13">
            <a:extLst>
              <a:ext uri="{FF2B5EF4-FFF2-40B4-BE49-F238E27FC236}">
                <a16:creationId xmlns:a16="http://schemas.microsoft.com/office/drawing/2014/main" id="{94D68F73-4FB1-4145-BF89-FE36142E5100}"/>
              </a:ext>
            </a:extLst>
          </p:cNvPr>
          <p:cNvSpPr>
            <a:spLocks noGrp="1"/>
          </p:cNvSpPr>
          <p:nvPr>
            <p:ph type="body" sz="quarter" idx="16"/>
          </p:nvPr>
        </p:nvSpPr>
        <p:spPr>
          <a:xfrm>
            <a:off x="8025393" y="1764193"/>
            <a:ext cx="3327366" cy="597604"/>
          </a:xfrm>
        </p:spPr>
        <p:txBody>
          <a:bodyPr/>
          <a:lstStyle/>
          <a:p>
            <a:r>
              <a:rPr lang="en-US" dirty="0"/>
              <a:t>Subtitle</a:t>
            </a:r>
          </a:p>
        </p:txBody>
      </p:sp>
      <p:sp>
        <p:nvSpPr>
          <p:cNvPr id="15" name="Content Placeholder 14">
            <a:extLst>
              <a:ext uri="{FF2B5EF4-FFF2-40B4-BE49-F238E27FC236}">
                <a16:creationId xmlns:a16="http://schemas.microsoft.com/office/drawing/2014/main" id="{967F3EB6-BBF7-400D-831B-2949763446D0}"/>
              </a:ext>
            </a:extLst>
          </p:cNvPr>
          <p:cNvSpPr>
            <a:spLocks noGrp="1"/>
          </p:cNvSpPr>
          <p:nvPr>
            <p:ph type="body" sz="quarter" idx="21"/>
          </p:nvPr>
        </p:nvSpPr>
        <p:spPr>
          <a:xfrm>
            <a:off x="8025393" y="2374899"/>
            <a:ext cx="3327366" cy="3485573"/>
          </a:xfrm>
        </p:spPr>
        <p:txBody>
          <a:bodyPr>
            <a:normAutofit/>
          </a:bodyPr>
          <a:lstStyle/>
          <a:p>
            <a:r>
              <a:rPr lang="en-US" dirty="0"/>
              <a:t>Open the Design Ideas pane for instant slide makeovers. </a:t>
            </a:r>
          </a:p>
          <a:p>
            <a:r>
              <a:rPr lang="en-US" dirty="0"/>
              <a:t>When we have design ideas, we’ll show them to you right there.</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10</a:t>
            </a:fld>
            <a:endParaRPr lang="en-US" noProof="0" dirty="0"/>
          </a:p>
        </p:txBody>
      </p:sp>
    </p:spTree>
    <p:extLst>
      <p:ext uri="{BB962C8B-B14F-4D97-AF65-F5344CB8AC3E}">
        <p14:creationId xmlns:p14="http://schemas.microsoft.com/office/powerpoint/2010/main" val="33824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647698" y="484494"/>
            <a:ext cx="5800867" cy="1569493"/>
          </a:xfrm>
        </p:spPr>
        <p:txBody>
          <a:bodyPr/>
          <a:lstStyle/>
          <a:p>
            <a:r>
              <a:rPr lang="en-US" dirty="0"/>
              <a:t>Summary</a:t>
            </a:r>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647702" y="2156346"/>
            <a:ext cx="5800866" cy="3963937"/>
          </a:xfrm>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16" name="Footer Placeholder 15">
            <a:extLst>
              <a:ext uri="{FF2B5EF4-FFF2-40B4-BE49-F238E27FC236}">
                <a16:creationId xmlns:a16="http://schemas.microsoft.com/office/drawing/2014/main" id="{C394FA6A-80EA-46C1-8A4C-B4D8E90A7BCE}"/>
              </a:ext>
            </a:extLst>
          </p:cNvPr>
          <p:cNvSpPr>
            <a:spLocks noGrp="1"/>
          </p:cNvSpPr>
          <p:nvPr>
            <p:ph type="ftr" sz="quarter" idx="11"/>
          </p:nvPr>
        </p:nvSpPr>
        <p:spPr>
          <a:xfrm>
            <a:off x="199277" y="6356350"/>
            <a:ext cx="3877423" cy="365125"/>
          </a:xfrm>
        </p:spPr>
        <p:txBody>
          <a:bodyPr/>
          <a:lstStyle/>
          <a:p>
            <a:pPr lvl="0"/>
            <a:r>
              <a:rPr lang="en-US" noProof="0" dirty="0"/>
              <a:t>Presentation title</a:t>
            </a:r>
          </a:p>
        </p:txBody>
      </p:sp>
      <p:pic>
        <p:nvPicPr>
          <p:cNvPr id="23" name="Picture Placeholder 22" descr="A picture containing mountain, outdoor, sky, rock, tent">
            <a:extLst>
              <a:ext uri="{FF2B5EF4-FFF2-40B4-BE49-F238E27FC236}">
                <a16:creationId xmlns:a16="http://schemas.microsoft.com/office/drawing/2014/main" id="{37330047-BDCE-48AE-A7A5-A6A79A7D292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700838" y="665163"/>
            <a:ext cx="2214562" cy="2513012"/>
          </a:xfrm>
        </p:spPr>
      </p:pic>
      <p:pic>
        <p:nvPicPr>
          <p:cNvPr id="53" name="Picture Placeholder 52" descr="A picture containing mountain, sky, snow, outdoor">
            <a:extLst>
              <a:ext uri="{FF2B5EF4-FFF2-40B4-BE49-F238E27FC236}">
                <a16:creationId xmlns:a16="http://schemas.microsoft.com/office/drawing/2014/main" id="{9AFE6654-29BC-4F7D-9F69-C78DCCF2A7A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329737" y="665579"/>
            <a:ext cx="2214562" cy="2513012"/>
          </a:xfrm>
        </p:spPr>
      </p:pic>
      <p:pic>
        <p:nvPicPr>
          <p:cNvPr id="19" name="Picture Placeholder 18" descr="A picture containing outdoor, mountain, sky, nature">
            <a:extLst>
              <a:ext uri="{FF2B5EF4-FFF2-40B4-BE49-F238E27FC236}">
                <a16:creationId xmlns:a16="http://schemas.microsoft.com/office/drawing/2014/main" id="{AA7C515C-968D-4E0E-AE9F-2B4791B73F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700854" y="3607271"/>
            <a:ext cx="2214562" cy="2513012"/>
          </a:xfrm>
        </p:spPr>
      </p:pic>
      <p:pic>
        <p:nvPicPr>
          <p:cNvPr id="25" name="Picture Placeholder 24" descr="A picture containing nature, outdoor, mountain, night sky">
            <a:extLst>
              <a:ext uri="{FF2B5EF4-FFF2-40B4-BE49-F238E27FC236}">
                <a16:creationId xmlns:a16="http://schemas.microsoft.com/office/drawing/2014/main" id="{74AF03B6-7ED2-47DC-A5B8-3F7DB422CEA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9324845" y="3607271"/>
            <a:ext cx="2214562" cy="2513012"/>
          </a:xfrm>
        </p:spPr>
      </p:pic>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11</a:t>
            </a:fld>
            <a:endParaRPr lang="en-US" noProof="0" dirty="0"/>
          </a:p>
        </p:txBody>
      </p:sp>
    </p:spTree>
    <p:extLst>
      <p:ext uri="{BB962C8B-B14F-4D97-AF65-F5344CB8AC3E}">
        <p14:creationId xmlns:p14="http://schemas.microsoft.com/office/powerpoint/2010/main" val="403980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877001" y="4947313"/>
            <a:ext cx="7700617" cy="1409037"/>
          </a:xfrm>
        </p:spPr>
        <p:txBody>
          <a:bodyPr/>
          <a:lstStyle/>
          <a:p>
            <a:r>
              <a:rPr lang="en-US" dirty="0"/>
              <a:t>Thank you</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9446252" y="386989"/>
            <a:ext cx="2443495" cy="3758334"/>
          </a:xfrm>
        </p:spPr>
        <p:txBody>
          <a:bodyPr/>
          <a:lstStyle/>
          <a:p>
            <a:r>
              <a:rPr lang="en-US" dirty="0"/>
              <a:t>Presenter name</a:t>
            </a:r>
          </a:p>
          <a:p>
            <a:endParaRPr lang="en-US" dirty="0"/>
          </a:p>
          <a:p>
            <a:r>
              <a:rPr lang="en-US" dirty="0"/>
              <a:t>Email address</a:t>
            </a:r>
          </a:p>
          <a:p>
            <a:endParaRPr lang="en-US" dirty="0"/>
          </a:p>
          <a:p>
            <a:r>
              <a:rPr lang="en-US" dirty="0"/>
              <a:t>Website</a:t>
            </a:r>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9144000" cy="4532313"/>
          </a:xfrm>
        </p:spPr>
      </p:pic>
      <p:sp>
        <p:nvSpPr>
          <p:cNvPr id="4" name="Footer Placeholder 3">
            <a:extLst>
              <a:ext uri="{FF2B5EF4-FFF2-40B4-BE49-F238E27FC236}">
                <a16:creationId xmlns:a16="http://schemas.microsoft.com/office/drawing/2014/main" id="{BBA09E0B-CEBC-425D-8A86-1F858D8DE9AD}"/>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pic>
        <p:nvPicPr>
          <p:cNvPr id="58" name="Picture Placeholder 57" descr="A picture containing mountain, sky, outdoor, nature">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144000" y="4532313"/>
            <a:ext cx="3048000" cy="2325687"/>
          </a:xfrm>
        </p:spPr>
      </p:pic>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12</a:t>
            </a:fld>
            <a:endParaRPr lang="en-US" noProof="0" dirty="0"/>
          </a:p>
        </p:txBody>
      </p:sp>
    </p:spTree>
    <p:extLst>
      <p:ext uri="{BB962C8B-B14F-4D97-AF65-F5344CB8AC3E}">
        <p14:creationId xmlns:p14="http://schemas.microsoft.com/office/powerpoint/2010/main" val="76761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32264" y="776941"/>
            <a:ext cx="3209008" cy="5166659"/>
          </a:xfrm>
        </p:spPr>
        <p:txBody>
          <a:bodyPr/>
          <a:lstStyle/>
          <a:p>
            <a:r>
              <a:rPr lang="en-US" dirty="0"/>
              <a:t>Agenda</a:t>
            </a:r>
          </a:p>
        </p:txBody>
      </p:sp>
      <p:sp>
        <p:nvSpPr>
          <p:cNvPr id="20" name="Footer Placeholder 19">
            <a:extLst>
              <a:ext uri="{FF2B5EF4-FFF2-40B4-BE49-F238E27FC236}">
                <a16:creationId xmlns:a16="http://schemas.microsoft.com/office/drawing/2014/main" id="{6DB8AAF6-0D0C-4F4F-A10E-6A66E4A7BEC3}"/>
              </a:ext>
            </a:extLst>
          </p:cNvPr>
          <p:cNvSpPr>
            <a:spLocks noGrp="1"/>
          </p:cNvSpPr>
          <p:nvPr>
            <p:ph type="ftr" sz="quarter" idx="11"/>
          </p:nvPr>
        </p:nvSpPr>
        <p:spPr>
          <a:xfrm>
            <a:off x="199277" y="6356350"/>
            <a:ext cx="3749040" cy="365125"/>
          </a:xfrm>
        </p:spPr>
        <p:txBody>
          <a:bodyPr/>
          <a:lstStyle/>
          <a:p>
            <a:r>
              <a:rPr lang="en-US" dirty="0"/>
              <a:t>Presentation title</a:t>
            </a:r>
          </a:p>
        </p:txBody>
      </p:sp>
      <p:pic>
        <p:nvPicPr>
          <p:cNvPr id="5" name="Picture Placeholder 4" descr="A person standing on a rock">
            <a:extLst>
              <a:ext uri="{FF2B5EF4-FFF2-40B4-BE49-F238E27FC236}">
                <a16:creationId xmlns:a16="http://schemas.microsoft.com/office/drawing/2014/main" id="{633DBDDF-94F3-4001-919E-B56D62CE7A0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076700" y="0"/>
            <a:ext cx="4038600" cy="3429000"/>
          </a:xfrm>
        </p:spPr>
      </p:pic>
      <p:pic>
        <p:nvPicPr>
          <p:cNvPr id="44" name="Picture Placeholder 43" descr="A picture containing mountain, sky, nature, outdoor">
            <a:extLst>
              <a:ext uri="{FF2B5EF4-FFF2-40B4-BE49-F238E27FC236}">
                <a16:creationId xmlns:a16="http://schemas.microsoft.com/office/drawing/2014/main" id="{73DD8BED-FB17-4ABE-9B18-B6DDA81A0E0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115300" y="0"/>
            <a:ext cx="4076701" cy="3429000"/>
          </a:xfrm>
        </p:spPr>
      </p:pic>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864100" y="3841750"/>
            <a:ext cx="6599238" cy="2296083"/>
          </a:xfrm>
        </p:spPr>
        <p:txBody>
          <a:bodyPr>
            <a:normAutofit/>
          </a:bodyPr>
          <a:lstStyle/>
          <a:p>
            <a:r>
              <a:rPr lang="en-US" dirty="0"/>
              <a:t>Topic one</a:t>
            </a:r>
          </a:p>
          <a:p>
            <a:r>
              <a:rPr lang="en-US" dirty="0"/>
              <a:t>Topic two</a:t>
            </a:r>
          </a:p>
          <a:p>
            <a:r>
              <a:rPr lang="en-US" dirty="0"/>
              <a:t>Topic three</a:t>
            </a:r>
          </a:p>
          <a:p>
            <a:r>
              <a:rPr lang="en-US" dirty="0"/>
              <a:t>Topic four</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2</a:t>
            </a:fld>
            <a:endParaRPr lang="en-US" noProof="0" dirty="0"/>
          </a:p>
        </p:txBody>
      </p:sp>
    </p:spTree>
    <p:extLst>
      <p:ext uri="{BB962C8B-B14F-4D97-AF65-F5344CB8AC3E}">
        <p14:creationId xmlns:p14="http://schemas.microsoft.com/office/powerpoint/2010/main" val="210634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lstStyle/>
          <a:p>
            <a:r>
              <a:rPr lang="en-US" dirty="0"/>
              <a:t>Introduction</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r>
              <a:rPr lang="en-US" dirty="0"/>
              <a:t>Presentation title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819887" y="2899186"/>
            <a:ext cx="5610113" cy="3284359"/>
          </a:xfrm>
        </p:spPr>
        <p:txBody>
          <a:bodyPr>
            <a:normAutofit lnSpcReduction="10000"/>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3</a:t>
            </a:fld>
            <a:endParaRPr lang="en-US" noProof="0" dirty="0"/>
          </a:p>
        </p:txBody>
      </p:sp>
    </p:spTree>
    <p:extLst>
      <p:ext uri="{BB962C8B-B14F-4D97-AF65-F5344CB8AC3E}">
        <p14:creationId xmlns:p14="http://schemas.microsoft.com/office/powerpoint/2010/main" val="107475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649045" y="753035"/>
            <a:ext cx="5945393" cy="2366683"/>
          </a:xfrm>
        </p:spPr>
        <p:txBody>
          <a:bodyPr/>
          <a:lstStyle/>
          <a:p>
            <a:r>
              <a:rPr lang="en-US" dirty="0"/>
              <a:t>Topic one</a:t>
            </a:r>
          </a:p>
        </p:txBody>
      </p:sp>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649045" y="3075868"/>
            <a:ext cx="5945393" cy="1108335"/>
          </a:xfrm>
        </p:spPr>
        <p:txBody>
          <a:bodyPr/>
          <a:lstStyle/>
          <a:p>
            <a:r>
              <a:rPr lang="en-US" dirty="0"/>
              <a:t>Subtitle</a:t>
            </a:r>
          </a:p>
        </p:txBody>
      </p:sp>
      <p:pic>
        <p:nvPicPr>
          <p:cNvPr id="26" name="Picture Placeholder 25" descr="A person standing on a rock">
            <a:extLst>
              <a:ext uri="{FF2B5EF4-FFF2-40B4-BE49-F238E27FC236}">
                <a16:creationId xmlns:a16="http://schemas.microsoft.com/office/drawing/2014/main" id="{5A11C124-E818-45E0-9F70-7F0C271DDC7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xfrm>
            <a:off x="0" y="4533900"/>
            <a:ext cx="7086598" cy="2324100"/>
          </a:xfrm>
        </p:spPr>
      </p:pic>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4294967295"/>
          </p:nvPr>
        </p:nvSpPr>
        <p:spPr>
          <a:xfrm>
            <a:off x="201168" y="6356350"/>
            <a:ext cx="4837176" cy="365125"/>
          </a:xfrm>
        </p:spPr>
        <p:txBody>
          <a:bodyPr/>
          <a:lstStyle/>
          <a:p>
            <a:pPr lvl="0"/>
            <a:r>
              <a:rPr lang="en-US" noProof="0" dirty="0"/>
              <a:t>Presentation title</a:t>
            </a:r>
          </a:p>
        </p:txBody>
      </p:sp>
      <p:pic>
        <p:nvPicPr>
          <p:cNvPr id="18" name="Picture Placeholder 17" descr="A picture containing outdoor, person, mountain">
            <a:extLst>
              <a:ext uri="{FF2B5EF4-FFF2-40B4-BE49-F238E27FC236}">
                <a16:creationId xmlns:a16="http://schemas.microsoft.com/office/drawing/2014/main" id="{17AE28DB-6A67-4368-B973-0AF9753460B7}"/>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7086600" y="0"/>
            <a:ext cx="5105400" cy="4533900"/>
          </a:xfrm>
        </p:spPr>
      </p:pic>
      <p:pic>
        <p:nvPicPr>
          <p:cNvPr id="22" name="Picture Placeholder 21" descr="A picture containing nature, outdoor, snow, mountain">
            <a:extLst>
              <a:ext uri="{FF2B5EF4-FFF2-40B4-BE49-F238E27FC236}">
                <a16:creationId xmlns:a16="http://schemas.microsoft.com/office/drawing/2014/main" id="{8A37E149-B64A-42E8-BB3A-1FD622CE5C95}"/>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a:stretch/>
        </p:blipFill>
        <p:spPr>
          <a:xfrm>
            <a:off x="7086598" y="4533900"/>
            <a:ext cx="5105402" cy="2324100"/>
          </a:xfrm>
        </p:spPr>
      </p:pic>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4294967295"/>
          </p:nvPr>
        </p:nvSpPr>
        <p:spPr>
          <a:xfrm>
            <a:off x="11365992" y="6356350"/>
            <a:ext cx="630936" cy="365125"/>
          </a:xfrm>
        </p:spPr>
        <p:txBody>
          <a:bodyPr/>
          <a:lstStyle/>
          <a:p>
            <a:pPr lvl="0"/>
            <a:fld id="{2722F022-211C-4882-844C-086FEA6806AA}" type="slidenum">
              <a:rPr lang="en-US" noProof="0" smtClean="0"/>
              <a:pPr lvl="0"/>
              <a:t>4</a:t>
            </a:fld>
            <a:endParaRPr lang="en-US" noProof="0" dirty="0"/>
          </a:p>
        </p:txBody>
      </p:sp>
    </p:spTree>
    <p:extLst>
      <p:ext uri="{BB962C8B-B14F-4D97-AF65-F5344CB8AC3E}">
        <p14:creationId xmlns:p14="http://schemas.microsoft.com/office/powerpoint/2010/main" val="282602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28E6A4D9-12A1-4CD4-99EA-5C5ECDEF8A33}"/>
              </a:ext>
            </a:extLst>
          </p:cNvPr>
          <p:cNvSpPr>
            <a:spLocks noGrp="1"/>
          </p:cNvSpPr>
          <p:nvPr>
            <p:ph type="title"/>
          </p:nvPr>
        </p:nvSpPr>
        <p:spPr>
          <a:xfrm>
            <a:off x="331787" y="996950"/>
            <a:ext cx="2384425" cy="4946650"/>
          </a:xfrm>
        </p:spPr>
        <p:txBody>
          <a:bodyPr/>
          <a:lstStyle/>
          <a:p>
            <a:r>
              <a:rPr lang="en-US" dirty="0"/>
              <a:t>Table</a:t>
            </a:r>
          </a:p>
        </p:txBody>
      </p:sp>
      <p:sp>
        <p:nvSpPr>
          <p:cNvPr id="3" name="Footer Placeholder 2">
            <a:extLst>
              <a:ext uri="{FF2B5EF4-FFF2-40B4-BE49-F238E27FC236}">
                <a16:creationId xmlns:a16="http://schemas.microsoft.com/office/drawing/2014/main" id="{9560E5A8-009D-4CBD-BADB-91488482E162}"/>
              </a:ext>
            </a:extLst>
          </p:cNvPr>
          <p:cNvSpPr>
            <a:spLocks noGrp="1"/>
          </p:cNvSpPr>
          <p:nvPr>
            <p:ph type="ftr" sz="quarter" idx="11"/>
          </p:nvPr>
        </p:nvSpPr>
        <p:spPr>
          <a:xfrm>
            <a:off x="199277" y="6356350"/>
            <a:ext cx="2771138" cy="365125"/>
          </a:xfrm>
        </p:spPr>
        <p:txBody>
          <a:bodyPr/>
          <a:lstStyle/>
          <a:p>
            <a:r>
              <a:rPr lang="en-US" dirty="0"/>
              <a:t>Presentation title</a:t>
            </a:r>
          </a:p>
        </p:txBody>
      </p:sp>
      <p:graphicFrame>
        <p:nvGraphicFramePr>
          <p:cNvPr id="13" name="Table 9">
            <a:extLst>
              <a:ext uri="{FF2B5EF4-FFF2-40B4-BE49-F238E27FC236}">
                <a16:creationId xmlns:a16="http://schemas.microsoft.com/office/drawing/2014/main" id="{096A54E9-1AF6-4A17-A713-79D260FE3257}"/>
              </a:ext>
            </a:extLst>
          </p:cNvPr>
          <p:cNvGraphicFramePr>
            <a:graphicFrameLocks noGrp="1"/>
          </p:cNvGraphicFramePr>
          <p:nvPr>
            <p:ph sz="quarter" idx="14"/>
            <p:extLst>
              <p:ext uri="{D42A27DB-BD31-4B8C-83A1-F6EECF244321}">
                <p14:modId xmlns:p14="http://schemas.microsoft.com/office/powerpoint/2010/main" val="1932885405"/>
              </p:ext>
            </p:extLst>
          </p:nvPr>
        </p:nvGraphicFramePr>
        <p:xfrm>
          <a:off x="3422650" y="996950"/>
          <a:ext cx="8368870" cy="4544290"/>
        </p:xfrm>
        <a:graphic>
          <a:graphicData uri="http://schemas.openxmlformats.org/drawingml/2006/table">
            <a:tbl>
              <a:tblPr firstRow="1" bandRow="1">
                <a:tableStyleId>{8799B23B-EC83-4686-B30A-512413B5E67A}</a:tableStyleId>
              </a:tblPr>
              <a:tblGrid>
                <a:gridCol w="1673774">
                  <a:extLst>
                    <a:ext uri="{9D8B030D-6E8A-4147-A177-3AD203B41FA5}">
                      <a16:colId xmlns:a16="http://schemas.microsoft.com/office/drawing/2014/main" val="1517755082"/>
                    </a:ext>
                  </a:extLst>
                </a:gridCol>
                <a:gridCol w="1673774">
                  <a:extLst>
                    <a:ext uri="{9D8B030D-6E8A-4147-A177-3AD203B41FA5}">
                      <a16:colId xmlns:a16="http://schemas.microsoft.com/office/drawing/2014/main" val="2446386500"/>
                    </a:ext>
                  </a:extLst>
                </a:gridCol>
                <a:gridCol w="1673774">
                  <a:extLst>
                    <a:ext uri="{9D8B030D-6E8A-4147-A177-3AD203B41FA5}">
                      <a16:colId xmlns:a16="http://schemas.microsoft.com/office/drawing/2014/main" val="3308918160"/>
                    </a:ext>
                  </a:extLst>
                </a:gridCol>
                <a:gridCol w="1673774">
                  <a:extLst>
                    <a:ext uri="{9D8B030D-6E8A-4147-A177-3AD203B41FA5}">
                      <a16:colId xmlns:a16="http://schemas.microsoft.com/office/drawing/2014/main" val="1854486728"/>
                    </a:ext>
                  </a:extLst>
                </a:gridCol>
                <a:gridCol w="1673774">
                  <a:extLst>
                    <a:ext uri="{9D8B030D-6E8A-4147-A177-3AD203B41FA5}">
                      <a16:colId xmlns:a16="http://schemas.microsoft.com/office/drawing/2014/main" val="1808496511"/>
                    </a:ext>
                  </a:extLst>
                </a:gridCol>
              </a:tblGrid>
              <a:tr h="908858">
                <a:tc>
                  <a:txBody>
                    <a:bodyPr/>
                    <a:lstStyle/>
                    <a:p>
                      <a:pPr algn="ctr"/>
                      <a:endParaRPr lang="en-US" dirty="0"/>
                    </a:p>
                  </a:txBody>
                  <a:tcPr anchor="ctr"/>
                </a:tc>
                <a:tc>
                  <a:txBody>
                    <a:bodyPr/>
                    <a:lstStyle/>
                    <a:p>
                      <a:pPr algn="l"/>
                      <a:r>
                        <a:rPr lang="en-US" sz="1800" b="1" dirty="0">
                          <a:solidFill>
                            <a:schemeClr val="accent3"/>
                          </a:solidFill>
                        </a:rPr>
                        <a:t>Category 1</a:t>
                      </a:r>
                      <a:endParaRPr lang="en-US" sz="1800" b="1" dirty="0">
                        <a:solidFill>
                          <a:schemeClr val="accent3"/>
                        </a:solidFill>
                        <a:latin typeface="+mj-lt"/>
                      </a:endParaRPr>
                    </a:p>
                  </a:txBody>
                  <a:tcPr anchor="ctr"/>
                </a:tc>
                <a:tc>
                  <a:txBody>
                    <a:bodyPr/>
                    <a:lstStyle/>
                    <a:p>
                      <a:pPr algn="l"/>
                      <a:r>
                        <a:rPr lang="en-US" sz="1800" b="1" dirty="0">
                          <a:solidFill>
                            <a:schemeClr val="accent3"/>
                          </a:solidFill>
                        </a:rPr>
                        <a:t>Category 2</a:t>
                      </a:r>
                      <a:endParaRPr lang="en-US" sz="1800" b="1" dirty="0">
                        <a:solidFill>
                          <a:schemeClr val="accent3"/>
                        </a:solidFill>
                        <a:latin typeface="+mj-lt"/>
                      </a:endParaRPr>
                    </a:p>
                  </a:txBody>
                  <a:tcPr anchor="ctr"/>
                </a:tc>
                <a:tc>
                  <a:txBody>
                    <a:bodyPr/>
                    <a:lstStyle/>
                    <a:p>
                      <a:pPr algn="l"/>
                      <a:r>
                        <a:rPr lang="en-US" sz="1800" b="1" dirty="0">
                          <a:solidFill>
                            <a:schemeClr val="accent3"/>
                          </a:solidFill>
                        </a:rPr>
                        <a:t>Category 3</a:t>
                      </a:r>
                      <a:endParaRPr lang="en-US" sz="1800" b="1" dirty="0">
                        <a:solidFill>
                          <a:schemeClr val="accent3"/>
                        </a:solidFill>
                        <a:latin typeface="+mj-lt"/>
                      </a:endParaRPr>
                    </a:p>
                  </a:txBody>
                  <a:tcPr anchor="ctr"/>
                </a:tc>
                <a:tc>
                  <a:txBody>
                    <a:bodyPr/>
                    <a:lstStyle/>
                    <a:p>
                      <a:pPr algn="l"/>
                      <a:r>
                        <a:rPr lang="en-US" sz="1800" b="1" i="0" dirty="0">
                          <a:solidFill>
                            <a:schemeClr val="accent3"/>
                          </a:solidFill>
                        </a:rPr>
                        <a:t>Category 4</a:t>
                      </a:r>
                      <a:endParaRPr lang="en-US" sz="1800" b="1" i="0" dirty="0">
                        <a:solidFill>
                          <a:schemeClr val="accent3"/>
                        </a:solidFill>
                        <a:latin typeface="+mj-lt"/>
                      </a:endParaRPr>
                    </a:p>
                  </a:txBody>
                  <a:tcPr anchor="ctr"/>
                </a:tc>
                <a:extLst>
                  <a:ext uri="{0D108BD9-81ED-4DB2-BD59-A6C34878D82A}">
                    <a16:rowId xmlns:a16="http://schemas.microsoft.com/office/drawing/2014/main" val="3100351803"/>
                  </a:ext>
                </a:extLst>
              </a:tr>
              <a:tr h="908858">
                <a:tc>
                  <a:txBody>
                    <a:bodyPr/>
                    <a:lstStyle/>
                    <a:p>
                      <a:r>
                        <a:rPr lang="en-US" dirty="0"/>
                        <a:t>Item 1</a:t>
                      </a:r>
                    </a:p>
                  </a:txBody>
                  <a:tcPr anchor="ctr"/>
                </a:tc>
                <a:tc>
                  <a:txBody>
                    <a:bodyPr/>
                    <a:lstStyle/>
                    <a:p>
                      <a:r>
                        <a:rPr lang="en-US" dirty="0"/>
                        <a:t>4.5</a:t>
                      </a:r>
                    </a:p>
                  </a:txBody>
                  <a:tcPr anchor="ctr"/>
                </a:tc>
                <a:tc>
                  <a:txBody>
                    <a:bodyPr/>
                    <a:lstStyle/>
                    <a:p>
                      <a:r>
                        <a:rPr lang="en-US" dirty="0"/>
                        <a:t>2.3</a:t>
                      </a:r>
                    </a:p>
                  </a:txBody>
                  <a:tcPr anchor="ctr"/>
                </a:tc>
                <a:tc>
                  <a:txBody>
                    <a:bodyPr/>
                    <a:lstStyle/>
                    <a:p>
                      <a:r>
                        <a:rPr lang="en-US" dirty="0"/>
                        <a:t>1.7</a:t>
                      </a:r>
                    </a:p>
                  </a:txBody>
                  <a:tcPr anchor="ctr"/>
                </a:tc>
                <a:tc>
                  <a:txBody>
                    <a:bodyPr/>
                    <a:lstStyle/>
                    <a:p>
                      <a:r>
                        <a:rPr lang="en-US" dirty="0"/>
                        <a:t>5.0</a:t>
                      </a:r>
                    </a:p>
                  </a:txBody>
                  <a:tcPr anchor="ctr"/>
                </a:tc>
                <a:extLst>
                  <a:ext uri="{0D108BD9-81ED-4DB2-BD59-A6C34878D82A}">
                    <a16:rowId xmlns:a16="http://schemas.microsoft.com/office/drawing/2014/main" val="2801628125"/>
                  </a:ext>
                </a:extLst>
              </a:tr>
              <a:tr h="908858">
                <a:tc>
                  <a:txBody>
                    <a:bodyPr/>
                    <a:lstStyle/>
                    <a:p>
                      <a:r>
                        <a:rPr lang="en-US" dirty="0"/>
                        <a:t>Item 2</a:t>
                      </a:r>
                    </a:p>
                  </a:txBody>
                  <a:tcPr anchor="ctr"/>
                </a:tc>
                <a:tc>
                  <a:txBody>
                    <a:bodyPr/>
                    <a:lstStyle/>
                    <a:p>
                      <a:r>
                        <a:rPr lang="en-US" dirty="0"/>
                        <a:t>3.2</a:t>
                      </a:r>
                    </a:p>
                  </a:txBody>
                  <a:tcPr anchor="ctr"/>
                </a:tc>
                <a:tc>
                  <a:txBody>
                    <a:bodyPr/>
                    <a:lstStyle/>
                    <a:p>
                      <a:r>
                        <a:rPr lang="en-US" dirty="0"/>
                        <a:t>5.1</a:t>
                      </a:r>
                    </a:p>
                  </a:txBody>
                  <a:tcPr anchor="ctr"/>
                </a:tc>
                <a:tc>
                  <a:txBody>
                    <a:bodyPr/>
                    <a:lstStyle/>
                    <a:p>
                      <a:r>
                        <a:rPr lang="en-US" dirty="0"/>
                        <a:t>4.4</a:t>
                      </a:r>
                    </a:p>
                  </a:txBody>
                  <a:tcPr anchor="ctr"/>
                </a:tc>
                <a:tc>
                  <a:txBody>
                    <a:bodyPr/>
                    <a:lstStyle/>
                    <a:p>
                      <a:r>
                        <a:rPr lang="en-US" dirty="0"/>
                        <a:t>3.0</a:t>
                      </a:r>
                    </a:p>
                  </a:txBody>
                  <a:tcPr anchor="ctr"/>
                </a:tc>
                <a:extLst>
                  <a:ext uri="{0D108BD9-81ED-4DB2-BD59-A6C34878D82A}">
                    <a16:rowId xmlns:a16="http://schemas.microsoft.com/office/drawing/2014/main" val="522315634"/>
                  </a:ext>
                </a:extLst>
              </a:tr>
              <a:tr h="908858">
                <a:tc>
                  <a:txBody>
                    <a:bodyPr/>
                    <a:lstStyle/>
                    <a:p>
                      <a:r>
                        <a:rPr lang="en-US" dirty="0"/>
                        <a:t>Item 3</a:t>
                      </a:r>
                    </a:p>
                  </a:txBody>
                  <a:tcPr anchor="ctr"/>
                </a:tc>
                <a:tc>
                  <a:txBody>
                    <a:bodyPr/>
                    <a:lstStyle/>
                    <a:p>
                      <a:r>
                        <a:rPr lang="en-US" dirty="0"/>
                        <a:t>2.1</a:t>
                      </a:r>
                    </a:p>
                  </a:txBody>
                  <a:tcPr anchor="ctr"/>
                </a:tc>
                <a:tc>
                  <a:txBody>
                    <a:bodyPr/>
                    <a:lstStyle/>
                    <a:p>
                      <a:r>
                        <a:rPr lang="en-US" dirty="0"/>
                        <a:t>1.7</a:t>
                      </a:r>
                    </a:p>
                  </a:txBody>
                  <a:tcPr anchor="ctr"/>
                </a:tc>
                <a:tc>
                  <a:txBody>
                    <a:bodyPr/>
                    <a:lstStyle/>
                    <a:p>
                      <a:r>
                        <a:rPr lang="en-US" dirty="0"/>
                        <a:t>2.5</a:t>
                      </a:r>
                    </a:p>
                  </a:txBody>
                  <a:tcPr anchor="ctr"/>
                </a:tc>
                <a:tc>
                  <a:txBody>
                    <a:bodyPr/>
                    <a:lstStyle/>
                    <a:p>
                      <a:r>
                        <a:rPr lang="en-US" dirty="0"/>
                        <a:t>2.8</a:t>
                      </a:r>
                    </a:p>
                  </a:txBody>
                  <a:tcPr anchor="ctr"/>
                </a:tc>
                <a:extLst>
                  <a:ext uri="{0D108BD9-81ED-4DB2-BD59-A6C34878D82A}">
                    <a16:rowId xmlns:a16="http://schemas.microsoft.com/office/drawing/2014/main" val="3923311043"/>
                  </a:ext>
                </a:extLst>
              </a:tr>
              <a:tr h="908858">
                <a:tc>
                  <a:txBody>
                    <a:bodyPr/>
                    <a:lstStyle/>
                    <a:p>
                      <a:r>
                        <a:rPr lang="en-US" dirty="0"/>
                        <a:t>Item 4</a:t>
                      </a:r>
                    </a:p>
                  </a:txBody>
                  <a:tcPr anchor="ctr"/>
                </a:tc>
                <a:tc>
                  <a:txBody>
                    <a:bodyPr/>
                    <a:lstStyle/>
                    <a:p>
                      <a:r>
                        <a:rPr lang="en-US" dirty="0"/>
                        <a:t>4.5</a:t>
                      </a:r>
                    </a:p>
                  </a:txBody>
                  <a:tcPr anchor="ctr"/>
                </a:tc>
                <a:tc>
                  <a:txBody>
                    <a:bodyPr/>
                    <a:lstStyle/>
                    <a:p>
                      <a:r>
                        <a:rPr lang="en-US" dirty="0"/>
                        <a:t>2.2</a:t>
                      </a:r>
                    </a:p>
                  </a:txBody>
                  <a:tcPr anchor="ctr"/>
                </a:tc>
                <a:tc>
                  <a:txBody>
                    <a:bodyPr/>
                    <a:lstStyle/>
                    <a:p>
                      <a:r>
                        <a:rPr lang="en-US" dirty="0"/>
                        <a:t>1.7</a:t>
                      </a:r>
                    </a:p>
                  </a:txBody>
                  <a:tcPr anchor="ctr"/>
                </a:tc>
                <a:tc>
                  <a:txBody>
                    <a:bodyPr/>
                    <a:lstStyle/>
                    <a:p>
                      <a:r>
                        <a:rPr lang="en-US" dirty="0"/>
                        <a:t>7.0</a:t>
                      </a:r>
                    </a:p>
                  </a:txBody>
                  <a:tcPr anchor="ctr"/>
                </a:tc>
                <a:extLst>
                  <a:ext uri="{0D108BD9-81ED-4DB2-BD59-A6C34878D82A}">
                    <a16:rowId xmlns:a16="http://schemas.microsoft.com/office/drawing/2014/main" val="2046739586"/>
                  </a:ext>
                </a:extLst>
              </a:tr>
            </a:tbl>
          </a:graphicData>
        </a:graphic>
      </p:graphicFrame>
      <p:sp>
        <p:nvSpPr>
          <p:cNvPr id="5" name="Slide Number Placeholder 4">
            <a:extLst>
              <a:ext uri="{FF2B5EF4-FFF2-40B4-BE49-F238E27FC236}">
                <a16:creationId xmlns:a16="http://schemas.microsoft.com/office/drawing/2014/main" id="{4DB248E8-80F2-482E-B0AF-EE7EBC7C3EAD}"/>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5</a:t>
            </a:fld>
            <a:endParaRPr lang="en-US" noProof="0" dirty="0"/>
          </a:p>
        </p:txBody>
      </p:sp>
    </p:spTree>
    <p:extLst>
      <p:ext uri="{BB962C8B-B14F-4D97-AF65-F5344CB8AC3E}">
        <p14:creationId xmlns:p14="http://schemas.microsoft.com/office/powerpoint/2010/main" val="43464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sky, outdoor, mountain, tent">
            <a:extLst>
              <a:ext uri="{FF2B5EF4-FFF2-40B4-BE49-F238E27FC236}">
                <a16:creationId xmlns:a16="http://schemas.microsoft.com/office/drawing/2014/main" id="{284A1AA7-2E90-4B15-88DA-97825B64484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2" y="0"/>
            <a:ext cx="12192000" cy="6858000"/>
          </a:xfrm>
        </p:spPr>
      </p:pic>
      <p:sp>
        <p:nvSpPr>
          <p:cNvPr id="3" name="Title 2">
            <a:extLst>
              <a:ext uri="{FF2B5EF4-FFF2-40B4-BE49-F238E27FC236}">
                <a16:creationId xmlns:a16="http://schemas.microsoft.com/office/drawing/2014/main" id="{8AC7AC30-1251-40E1-9808-1FB902C4C199}"/>
              </a:ext>
            </a:extLst>
          </p:cNvPr>
          <p:cNvSpPr>
            <a:spLocks noGrp="1"/>
          </p:cNvSpPr>
          <p:nvPr>
            <p:ph type="ctrTitle"/>
          </p:nvPr>
        </p:nvSpPr>
        <p:spPr>
          <a:xfrm>
            <a:off x="1177636" y="-2"/>
            <a:ext cx="11014364" cy="4100947"/>
          </a:xfrm>
        </p:spPr>
        <p:txBody>
          <a:bodyPr>
            <a:normAutofit/>
          </a:bodyPr>
          <a:lstStyle/>
          <a:p>
            <a:r>
              <a:rPr lang="en-US" dirty="0"/>
              <a:t>The way to get</a:t>
            </a:r>
            <a:br>
              <a:rPr lang="en-US" dirty="0"/>
            </a:br>
            <a:r>
              <a:rPr lang="en-US" dirty="0"/>
              <a:t>started is to quit  talking and begin doing.</a:t>
            </a:r>
          </a:p>
        </p:txBody>
      </p:sp>
      <p:sp>
        <p:nvSpPr>
          <p:cNvPr id="4" name="Subtitle 3">
            <a:extLst>
              <a:ext uri="{FF2B5EF4-FFF2-40B4-BE49-F238E27FC236}">
                <a16:creationId xmlns:a16="http://schemas.microsoft.com/office/drawing/2014/main" id="{4154B60C-7CE6-4829-87C0-7B4B3E16851E}"/>
              </a:ext>
            </a:extLst>
          </p:cNvPr>
          <p:cNvSpPr>
            <a:spLocks noGrp="1"/>
          </p:cNvSpPr>
          <p:nvPr>
            <p:ph type="subTitle" idx="1"/>
          </p:nvPr>
        </p:nvSpPr>
        <p:spPr>
          <a:xfrm>
            <a:off x="3241963" y="4089656"/>
            <a:ext cx="8950035" cy="2796566"/>
          </a:xfrm>
        </p:spPr>
        <p:txBody>
          <a:bodyPr>
            <a:normAutofit/>
          </a:bodyPr>
          <a:lstStyle/>
          <a:p>
            <a:r>
              <a:rPr lang="en-US" dirty="0"/>
              <a:t>Walt Disney</a:t>
            </a:r>
          </a:p>
        </p:txBody>
      </p:sp>
      <p:sp>
        <p:nvSpPr>
          <p:cNvPr id="27" name="Footer Placeholder 26">
            <a:extLst>
              <a:ext uri="{FF2B5EF4-FFF2-40B4-BE49-F238E27FC236}">
                <a16:creationId xmlns:a16="http://schemas.microsoft.com/office/drawing/2014/main" id="{292399BD-BD2E-4306-802E-64A79BA9774A}"/>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sp>
        <p:nvSpPr>
          <p:cNvPr id="28" name="Slide Number Placeholder 27">
            <a:extLst>
              <a:ext uri="{FF2B5EF4-FFF2-40B4-BE49-F238E27FC236}">
                <a16:creationId xmlns:a16="http://schemas.microsoft.com/office/drawing/2014/main" id="{F3FAC0BD-E5E7-4E36-B85D-0C1D0408A115}"/>
              </a:ext>
            </a:extLst>
          </p:cNvPr>
          <p:cNvSpPr>
            <a:spLocks noGrp="1"/>
          </p:cNvSpPr>
          <p:nvPr>
            <p:ph type="sldNum" sz="quarter" idx="12"/>
          </p:nvPr>
        </p:nvSpPr>
        <p:spPr>
          <a:xfrm>
            <a:off x="11365992" y="6356350"/>
            <a:ext cx="630936" cy="365125"/>
          </a:xfrm>
        </p:spPr>
        <p:txBody>
          <a:bodyPr/>
          <a:lstStyle/>
          <a:p>
            <a:pPr lvl="0"/>
            <a:fld id="{CD6D940D-6D44-4DF9-9322-B4B11F7EDCD0}" type="slidenum">
              <a:rPr lang="en-US" noProof="0" smtClean="0"/>
              <a:pPr lvl="0"/>
              <a:t>6</a:t>
            </a:fld>
            <a:endParaRPr lang="en-US" noProof="0" dirty="0"/>
          </a:p>
        </p:txBody>
      </p:sp>
    </p:spTree>
    <p:extLst>
      <p:ext uri="{BB962C8B-B14F-4D97-AF65-F5344CB8AC3E}">
        <p14:creationId xmlns:p14="http://schemas.microsoft.com/office/powerpoint/2010/main" val="338647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002983" y="194783"/>
            <a:ext cx="9421177" cy="769493"/>
          </a:xfrm>
        </p:spPr>
        <p:txBody>
          <a:bodyPr>
            <a:normAutofit fontScale="90000"/>
          </a:bodyPr>
          <a:lstStyle/>
          <a:p>
            <a:r>
              <a:rPr lang="en-US" dirty="0"/>
              <a:t>Team</a:t>
            </a:r>
          </a:p>
        </p:txBody>
      </p:sp>
      <p:pic>
        <p:nvPicPr>
          <p:cNvPr id="32" name="Picture Placeholder 31" descr="headshots&#10;">
            <a:extLst>
              <a:ext uri="{FF2B5EF4-FFF2-40B4-BE49-F238E27FC236}">
                <a16:creationId xmlns:a16="http://schemas.microsoft.com/office/drawing/2014/main" id="{D1915B4E-EF5F-4357-BB78-D2FA5ECBC8DB}"/>
              </a:ext>
            </a:extLst>
          </p:cNvPr>
          <p:cNvPicPr>
            <a:picLocks noGrp="1" noChangeAspect="1"/>
          </p:cNvPicPr>
          <p:nvPr>
            <p:ph type="pic" sz="quarter" idx="13"/>
          </p:nvPr>
        </p:nvPicPr>
        <p:blipFill rotWithShape="1">
          <a:blip r:embed="rId2"/>
          <a:srcRect/>
          <a:stretch/>
        </p:blipFill>
        <p:spPr>
          <a:xfrm>
            <a:off x="1046083" y="2339390"/>
            <a:ext cx="2075688" cy="2075688"/>
          </a:xfrm>
        </p:spPr>
      </p:pic>
      <p:sp>
        <p:nvSpPr>
          <p:cNvPr id="43" name="Text Placeholder 42">
            <a:extLst>
              <a:ext uri="{FF2B5EF4-FFF2-40B4-BE49-F238E27FC236}">
                <a16:creationId xmlns:a16="http://schemas.microsoft.com/office/drawing/2014/main" id="{FF337E4C-E3C1-40C7-B93B-034E1AA76ADA}"/>
              </a:ext>
            </a:extLst>
          </p:cNvPr>
          <p:cNvSpPr>
            <a:spLocks noGrp="1"/>
          </p:cNvSpPr>
          <p:nvPr>
            <p:ph type="body" sz="quarter" idx="17"/>
          </p:nvPr>
        </p:nvSpPr>
        <p:spPr/>
        <p:txBody>
          <a:bodyPr/>
          <a:lstStyle/>
          <a:p>
            <a:r>
              <a:rPr lang="en-US" dirty="0"/>
              <a:t>Name</a:t>
            </a:r>
          </a:p>
        </p:txBody>
      </p:sp>
      <p:sp>
        <p:nvSpPr>
          <p:cNvPr id="44" name="Text Placeholder 43">
            <a:extLst>
              <a:ext uri="{FF2B5EF4-FFF2-40B4-BE49-F238E27FC236}">
                <a16:creationId xmlns:a16="http://schemas.microsoft.com/office/drawing/2014/main" id="{B958F53A-B9E3-401F-B3D6-B7CE847DC5DA}"/>
              </a:ext>
            </a:extLst>
          </p:cNvPr>
          <p:cNvSpPr>
            <a:spLocks noGrp="1"/>
          </p:cNvSpPr>
          <p:nvPr>
            <p:ph type="body" sz="quarter" idx="18"/>
          </p:nvPr>
        </p:nvSpPr>
        <p:spPr/>
        <p:txBody>
          <a:bodyPr/>
          <a:lstStyle/>
          <a:p>
            <a:r>
              <a:rPr lang="en-US" dirty="0"/>
              <a:t>Title</a:t>
            </a:r>
          </a:p>
        </p:txBody>
      </p:sp>
      <p:pic>
        <p:nvPicPr>
          <p:cNvPr id="33" name="Picture Placeholder 32" descr="headshots&#10;">
            <a:extLst>
              <a:ext uri="{FF2B5EF4-FFF2-40B4-BE49-F238E27FC236}">
                <a16:creationId xmlns:a16="http://schemas.microsoft.com/office/drawing/2014/main" id="{B746D1F1-9969-46E0-ACE2-8CD5140A70CE}"/>
              </a:ext>
            </a:extLst>
          </p:cNvPr>
          <p:cNvPicPr>
            <a:picLocks noGrp="1" noChangeAspect="1"/>
          </p:cNvPicPr>
          <p:nvPr>
            <p:ph type="pic" sz="quarter" idx="14"/>
          </p:nvPr>
        </p:nvPicPr>
        <p:blipFill rotWithShape="1">
          <a:blip r:embed="rId3"/>
          <a:srcRect/>
          <a:stretch/>
        </p:blipFill>
        <p:spPr>
          <a:xfrm>
            <a:off x="3720384" y="2339390"/>
            <a:ext cx="2075688" cy="2075688"/>
          </a:xfrm>
        </p:spPr>
      </p:pic>
      <p:sp>
        <p:nvSpPr>
          <p:cNvPr id="45" name="Text Placeholder 44">
            <a:extLst>
              <a:ext uri="{FF2B5EF4-FFF2-40B4-BE49-F238E27FC236}">
                <a16:creationId xmlns:a16="http://schemas.microsoft.com/office/drawing/2014/main" id="{D3E305C1-D897-49E4-B507-D4D7912BB31D}"/>
              </a:ext>
            </a:extLst>
          </p:cNvPr>
          <p:cNvSpPr>
            <a:spLocks noGrp="1"/>
          </p:cNvSpPr>
          <p:nvPr>
            <p:ph type="body" sz="quarter" idx="19"/>
          </p:nvPr>
        </p:nvSpPr>
        <p:spPr/>
        <p:txBody>
          <a:bodyPr/>
          <a:lstStyle/>
          <a:p>
            <a:r>
              <a:rPr lang="en-US" dirty="0"/>
              <a:t>Name</a:t>
            </a:r>
          </a:p>
        </p:txBody>
      </p:sp>
      <p:sp>
        <p:nvSpPr>
          <p:cNvPr id="46" name="Text Placeholder 45">
            <a:extLst>
              <a:ext uri="{FF2B5EF4-FFF2-40B4-BE49-F238E27FC236}">
                <a16:creationId xmlns:a16="http://schemas.microsoft.com/office/drawing/2014/main" id="{7C3B050C-6958-4145-99D7-6C15B2BA1424}"/>
              </a:ext>
            </a:extLst>
          </p:cNvPr>
          <p:cNvSpPr>
            <a:spLocks noGrp="1"/>
          </p:cNvSpPr>
          <p:nvPr>
            <p:ph type="body" sz="quarter" idx="20"/>
          </p:nvPr>
        </p:nvSpPr>
        <p:spPr/>
        <p:txBody>
          <a:bodyPr/>
          <a:lstStyle/>
          <a:p>
            <a:r>
              <a:rPr lang="en-US" dirty="0"/>
              <a:t>Title</a:t>
            </a:r>
          </a:p>
        </p:txBody>
      </p:sp>
      <p:pic>
        <p:nvPicPr>
          <p:cNvPr id="34" name="Picture Placeholder 33" descr="headshots&#10;">
            <a:extLst>
              <a:ext uri="{FF2B5EF4-FFF2-40B4-BE49-F238E27FC236}">
                <a16:creationId xmlns:a16="http://schemas.microsoft.com/office/drawing/2014/main" id="{8768C268-6196-4011-B9F9-518D2797C747}"/>
              </a:ext>
            </a:extLst>
          </p:cNvPr>
          <p:cNvPicPr>
            <a:picLocks noGrp="1" noChangeAspect="1"/>
          </p:cNvPicPr>
          <p:nvPr>
            <p:ph type="pic" sz="quarter" idx="15"/>
          </p:nvPr>
        </p:nvPicPr>
        <p:blipFill rotWithShape="1">
          <a:blip r:embed="rId4"/>
          <a:srcRect t="38" b="38"/>
          <a:stretch/>
        </p:blipFill>
        <p:spPr>
          <a:xfrm>
            <a:off x="6394685" y="2339390"/>
            <a:ext cx="2075688" cy="2075688"/>
          </a:xfrm>
        </p:spPr>
      </p:pic>
      <p:sp>
        <p:nvSpPr>
          <p:cNvPr id="47" name="Text Placeholder 46">
            <a:extLst>
              <a:ext uri="{FF2B5EF4-FFF2-40B4-BE49-F238E27FC236}">
                <a16:creationId xmlns:a16="http://schemas.microsoft.com/office/drawing/2014/main" id="{4C31EAFC-22AE-490E-9A80-EFAAED551FDA}"/>
              </a:ext>
            </a:extLst>
          </p:cNvPr>
          <p:cNvSpPr>
            <a:spLocks noGrp="1"/>
          </p:cNvSpPr>
          <p:nvPr>
            <p:ph type="body" sz="quarter" idx="21"/>
          </p:nvPr>
        </p:nvSpPr>
        <p:spPr/>
        <p:txBody>
          <a:bodyPr/>
          <a:lstStyle/>
          <a:p>
            <a:r>
              <a:rPr lang="en-US" dirty="0"/>
              <a:t>Name</a:t>
            </a:r>
          </a:p>
        </p:txBody>
      </p:sp>
      <p:sp>
        <p:nvSpPr>
          <p:cNvPr id="48" name="Text Placeholder 47">
            <a:extLst>
              <a:ext uri="{FF2B5EF4-FFF2-40B4-BE49-F238E27FC236}">
                <a16:creationId xmlns:a16="http://schemas.microsoft.com/office/drawing/2014/main" id="{8C9BA6EB-6298-4E67-AC17-1B32BE399B09}"/>
              </a:ext>
            </a:extLst>
          </p:cNvPr>
          <p:cNvSpPr>
            <a:spLocks noGrp="1"/>
          </p:cNvSpPr>
          <p:nvPr>
            <p:ph type="body" sz="quarter" idx="22"/>
          </p:nvPr>
        </p:nvSpPr>
        <p:spPr/>
        <p:txBody>
          <a:bodyPr/>
          <a:lstStyle/>
          <a:p>
            <a:r>
              <a:rPr lang="en-US" dirty="0"/>
              <a:t>Title</a:t>
            </a:r>
          </a:p>
        </p:txBody>
      </p:sp>
      <p:pic>
        <p:nvPicPr>
          <p:cNvPr id="35" name="Picture Placeholder 34" descr="headshots&#10;">
            <a:extLst>
              <a:ext uri="{FF2B5EF4-FFF2-40B4-BE49-F238E27FC236}">
                <a16:creationId xmlns:a16="http://schemas.microsoft.com/office/drawing/2014/main" id="{D737A2B2-A982-4380-8BA9-BEC6AA4A64E3}"/>
              </a:ext>
            </a:extLst>
          </p:cNvPr>
          <p:cNvPicPr>
            <a:picLocks noGrp="1" noChangeAspect="1"/>
          </p:cNvPicPr>
          <p:nvPr>
            <p:ph type="pic" sz="quarter" idx="16"/>
          </p:nvPr>
        </p:nvPicPr>
        <p:blipFill rotWithShape="1">
          <a:blip r:embed="rId5"/>
          <a:srcRect/>
          <a:stretch/>
        </p:blipFill>
        <p:spPr>
          <a:xfrm>
            <a:off x="9070228" y="2339390"/>
            <a:ext cx="2075688" cy="2075688"/>
          </a:xfrm>
        </p:spPr>
      </p:pic>
      <p:sp>
        <p:nvSpPr>
          <p:cNvPr id="49" name="Text Placeholder 48">
            <a:extLst>
              <a:ext uri="{FF2B5EF4-FFF2-40B4-BE49-F238E27FC236}">
                <a16:creationId xmlns:a16="http://schemas.microsoft.com/office/drawing/2014/main" id="{CD4FEC31-5398-4259-8EE8-0E0ABA446407}"/>
              </a:ext>
            </a:extLst>
          </p:cNvPr>
          <p:cNvSpPr>
            <a:spLocks noGrp="1"/>
          </p:cNvSpPr>
          <p:nvPr>
            <p:ph type="body" sz="quarter" idx="23"/>
          </p:nvPr>
        </p:nvSpPr>
        <p:spPr/>
        <p:txBody>
          <a:bodyPr/>
          <a:lstStyle/>
          <a:p>
            <a:r>
              <a:rPr lang="en-US" dirty="0"/>
              <a:t>Name</a:t>
            </a:r>
          </a:p>
        </p:txBody>
      </p:sp>
      <p:sp>
        <p:nvSpPr>
          <p:cNvPr id="50" name="Text Placeholder 49">
            <a:extLst>
              <a:ext uri="{FF2B5EF4-FFF2-40B4-BE49-F238E27FC236}">
                <a16:creationId xmlns:a16="http://schemas.microsoft.com/office/drawing/2014/main" id="{42E1C511-12DE-4CF9-BC15-F9E30F1B0534}"/>
              </a:ext>
            </a:extLst>
          </p:cNvPr>
          <p:cNvSpPr>
            <a:spLocks noGrp="1"/>
          </p:cNvSpPr>
          <p:nvPr>
            <p:ph type="body" sz="quarter" idx="24"/>
          </p:nvPr>
        </p:nvSpPr>
        <p:spPr/>
        <p:txBody>
          <a:bodyPr/>
          <a:lstStyle/>
          <a:p>
            <a:r>
              <a:rPr lang="en-US" dirty="0"/>
              <a:t>Title</a:t>
            </a:r>
          </a:p>
        </p:txBody>
      </p:sp>
      <p:sp>
        <p:nvSpPr>
          <p:cNvPr id="4" name="Footer Placeholder 3">
            <a:extLst>
              <a:ext uri="{FF2B5EF4-FFF2-40B4-BE49-F238E27FC236}">
                <a16:creationId xmlns:a16="http://schemas.microsoft.com/office/drawing/2014/main" id="{1BA44D22-2C67-436D-AB47-1C91A69B29EE}"/>
              </a:ext>
            </a:extLst>
          </p:cNvPr>
          <p:cNvSpPr>
            <a:spLocks noGrp="1"/>
          </p:cNvSpPr>
          <p:nvPr>
            <p:ph type="ftr" sz="quarter" idx="11"/>
          </p:nvPr>
        </p:nvSpPr>
        <p:spPr>
          <a:xfrm>
            <a:off x="201168" y="6356350"/>
            <a:ext cx="4837176" cy="365125"/>
          </a:xfrm>
        </p:spPr>
        <p:txBody>
          <a:bodyPr/>
          <a:lstStyle/>
          <a:p>
            <a:r>
              <a:rPr lang="en-US" dirty="0"/>
              <a:t>Presentation title</a:t>
            </a:r>
          </a:p>
        </p:txBody>
      </p:sp>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7</a:t>
            </a:fld>
            <a:endParaRPr lang="en-US" noProof="0" dirty="0"/>
          </a:p>
        </p:txBody>
      </p:sp>
    </p:spTree>
    <p:extLst>
      <p:ext uri="{BB962C8B-B14F-4D97-AF65-F5344CB8AC3E}">
        <p14:creationId xmlns:p14="http://schemas.microsoft.com/office/powerpoint/2010/main" val="260554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30F6403-11BB-440A-81D1-11DAFA7ABF5D}"/>
              </a:ext>
            </a:extLst>
          </p:cNvPr>
          <p:cNvSpPr>
            <a:spLocks noGrp="1"/>
          </p:cNvSpPr>
          <p:nvPr>
            <p:ph type="title"/>
          </p:nvPr>
        </p:nvSpPr>
        <p:spPr>
          <a:xfrm>
            <a:off x="1000759" y="194783"/>
            <a:ext cx="10022841" cy="760892"/>
          </a:xfrm>
        </p:spPr>
        <p:txBody>
          <a:bodyPr>
            <a:normAutofit fontScale="90000"/>
          </a:bodyPr>
          <a:lstStyle/>
          <a:p>
            <a:r>
              <a:rPr lang="en-US" dirty="0"/>
              <a:t>Timeline</a:t>
            </a:r>
          </a:p>
        </p:txBody>
      </p:sp>
      <p:graphicFrame>
        <p:nvGraphicFramePr>
          <p:cNvPr id="20" name="Content Placeholder 3">
            <a:extLst>
              <a:ext uri="{FF2B5EF4-FFF2-40B4-BE49-F238E27FC236}">
                <a16:creationId xmlns:a16="http://schemas.microsoft.com/office/drawing/2014/main" id="{76386ECC-44D1-4D37-AF78-36503EACC84D}"/>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229255033"/>
              </p:ext>
            </p:extLst>
          </p:nvPr>
        </p:nvGraphicFramePr>
        <p:xfrm>
          <a:off x="646113" y="1560513"/>
          <a:ext cx="10899775" cy="434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C63F48C-BFC1-4227-8BB0-C06C473D6F55}"/>
              </a:ext>
            </a:extLst>
          </p:cNvPr>
          <p:cNvSpPr>
            <a:spLocks noGrp="1"/>
          </p:cNvSpPr>
          <p:nvPr>
            <p:ph type="ftr" sz="quarter" idx="11"/>
          </p:nvPr>
        </p:nvSpPr>
        <p:spPr>
          <a:xfrm>
            <a:off x="201168" y="6356350"/>
            <a:ext cx="4837176" cy="365125"/>
          </a:xfrm>
        </p:spPr>
        <p:txBody>
          <a:bodyPr/>
          <a:lstStyle/>
          <a:p>
            <a:r>
              <a:rPr lang="en-US" dirty="0"/>
              <a:t>Presentation title</a:t>
            </a:r>
          </a:p>
        </p:txBody>
      </p:sp>
      <p:sp>
        <p:nvSpPr>
          <p:cNvPr id="5" name="Slide Number Placeholder 4">
            <a:extLst>
              <a:ext uri="{FF2B5EF4-FFF2-40B4-BE49-F238E27FC236}">
                <a16:creationId xmlns:a16="http://schemas.microsoft.com/office/drawing/2014/main" id="{AA33C4C9-9778-4A59-9001-6EC6F52349CA}"/>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8</a:t>
            </a:fld>
            <a:endParaRPr lang="en-US" noProof="0" dirty="0"/>
          </a:p>
        </p:txBody>
      </p:sp>
    </p:spTree>
    <p:extLst>
      <p:ext uri="{BB962C8B-B14F-4D97-AF65-F5344CB8AC3E}">
        <p14:creationId xmlns:p14="http://schemas.microsoft.com/office/powerpoint/2010/main" val="97314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49680" y="190500"/>
            <a:ext cx="10036292" cy="773776"/>
          </a:xfrm>
        </p:spPr>
        <p:txBody>
          <a:bodyPr>
            <a:normAutofit fontScale="90000"/>
          </a:bodyPr>
          <a:lstStyle/>
          <a:p>
            <a:r>
              <a:rPr lang="en-US" dirty="0"/>
              <a:t>Content</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1209243" y="1764139"/>
            <a:ext cx="4756714" cy="597604"/>
          </a:xfrm>
        </p:spPr>
        <p:txBody>
          <a:bodyPr/>
          <a:lstStyle/>
          <a:p>
            <a:r>
              <a:rPr lang="en-US" dirty="0"/>
              <a:t>Subtitle</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209243" y="2374900"/>
            <a:ext cx="4756714" cy="3365500"/>
          </a:xfrm>
        </p:spPr>
        <p:txBody>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a:xfrm>
            <a:off x="6257467" y="1764031"/>
            <a:ext cx="4756714" cy="597604"/>
          </a:xfrm>
        </p:spPr>
        <p:txBody>
          <a:bodyPr/>
          <a:lstStyle/>
          <a:p>
            <a:r>
              <a:rPr lang="en-US" dirty="0"/>
              <a:t>Subtitle</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6257467" y="2374900"/>
            <a:ext cx="4756714" cy="3365500"/>
          </a:xfrm>
        </p:spPr>
        <p:txBody>
          <a:bodyPr/>
          <a:lstStyle/>
          <a:p>
            <a:r>
              <a:rPr lang="en-US" dirty="0"/>
              <a:t>Open the Design Ideas pane for instant slide makeovers. </a:t>
            </a:r>
          </a:p>
          <a:p>
            <a:r>
              <a:rPr lang="en-US" dirty="0"/>
              <a:t>When we have design ideas, we’ll show them to you right there. </a:t>
            </a:r>
          </a:p>
        </p:txBody>
      </p:sp>
      <p:sp>
        <p:nvSpPr>
          <p:cNvPr id="7" name="Footer Placeholder 6">
            <a:extLst>
              <a:ext uri="{FF2B5EF4-FFF2-40B4-BE49-F238E27FC236}">
                <a16:creationId xmlns:a16="http://schemas.microsoft.com/office/drawing/2014/main" id="{C4A3939E-B573-4FB2-AD69-18C1A75F947B}"/>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9</a:t>
            </a:fld>
            <a:endParaRPr lang="en-US" noProof="0" dirty="0"/>
          </a:p>
        </p:txBody>
      </p:sp>
    </p:spTree>
    <p:extLst>
      <p:ext uri="{BB962C8B-B14F-4D97-AF65-F5344CB8AC3E}">
        <p14:creationId xmlns:p14="http://schemas.microsoft.com/office/powerpoint/2010/main" val="2805428833"/>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1F2201-AEB8-4954-A8CB-3AC4242CC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A742F3-D2BE-4CC5-9066-2DB838FE2FF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959152A6-D9F2-46C7-B217-D613495E7AFF}">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0</TotalTime>
  <Words>519</Words>
  <Application>Microsoft Macintosh PowerPoint</Application>
  <PresentationFormat>Widescreen</PresentationFormat>
  <Paragraphs>109</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Avenir Next LT Pro</vt:lpstr>
      <vt:lpstr>Calibri</vt:lpstr>
      <vt:lpstr>ColorBlockVTI</vt:lpstr>
      <vt:lpstr>Presentation title</vt:lpstr>
      <vt:lpstr>Agenda</vt:lpstr>
      <vt:lpstr>Introduction</vt:lpstr>
      <vt:lpstr>Topic one</vt:lpstr>
      <vt:lpstr>Table</vt:lpstr>
      <vt:lpstr>The way to get started is to quit  talking and begin doing.</vt:lpstr>
      <vt:lpstr>Team</vt:lpstr>
      <vt:lpstr>Timeline</vt:lpstr>
      <vt:lpstr>Content</vt:lpstr>
      <vt:lpstr>Additional content</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2021-05-05T19:03:05Z</dcterms:created>
  <dcterms:modified xsi:type="dcterms:W3CDTF">2023-03-12T05:41:46Z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